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424C-75A5-41DE-A569-745EF625A3DF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62B0-AFAC-4CF9-843A-2BEC78FC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9575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Декоративные изделия в технике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«ДЖУТОВАЯ ФИЛИГРАНЬ»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7145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А.С.Амбарцумян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Татьяна Макарченко\Рабочий стол\А.С. филигрань\Фил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429000"/>
            <a:ext cx="3786214" cy="2845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1150" y="1805781"/>
            <a:ext cx="5981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ж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694467" cy="5039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Джут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00496" y="3000372"/>
            <a:ext cx="4763951" cy="35862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Джут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494514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ил1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14356"/>
            <a:ext cx="6990291" cy="5253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1150" y="1615281"/>
            <a:ext cx="5981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642918"/>
            <a:ext cx="5411807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3174" y="285728"/>
            <a:ext cx="4414587" cy="5876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47966" y="428700"/>
            <a:ext cx="5095867" cy="5697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7627456" cy="5720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026" y="561654"/>
            <a:ext cx="6813063" cy="5724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143116"/>
            <a:ext cx="5753100" cy="4324350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Филигрань – ювелирная техника, разновидность художественно – прикладного искусства, использующая в разных техниках.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249420"/>
            <a:ext cx="4929221" cy="6561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.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142852"/>
            <a:ext cx="4929221" cy="6561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струменты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08460" cy="600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Филигранный цветок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раз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ец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16373"/>
            <a:ext cx="8858312" cy="6093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ец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60734"/>
            <a:ext cx="8715436" cy="6004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ец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824201" cy="6079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ец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8895639" cy="6129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зец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11513"/>
            <a:ext cx="8715436" cy="6004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елаю уда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67" y="500042"/>
            <a:ext cx="8556151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1150" y="1805781"/>
            <a:ext cx="5981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1150" y="1805781"/>
            <a:ext cx="5981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18082" y="1600200"/>
            <a:ext cx="55078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30727" y="1600200"/>
            <a:ext cx="46825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1150" y="1734344"/>
            <a:ext cx="5981700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357166"/>
            <a:ext cx="4023900" cy="5709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5450" y="1805781"/>
            <a:ext cx="5753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Экран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Декоративные изделия в технике  «ДЖУТОВАЯ ФИЛИГРАНЬ»</vt:lpstr>
      <vt:lpstr>Филигрань – ювелирная техника, разновидность художественно – прикладного искусства, использующая в разных техниках.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Филигранный цветок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Декоративные изделия в технике  «ДЖУТОВАЯ ФИЛИГРАНЬ»</dc:title>
  <dc:creator>Татьяна Макарченко</dc:creator>
  <cp:lastModifiedBy>Татьяна Макарченко</cp:lastModifiedBy>
  <cp:revision>10</cp:revision>
  <dcterms:created xsi:type="dcterms:W3CDTF">2017-04-18T09:33:09Z</dcterms:created>
  <dcterms:modified xsi:type="dcterms:W3CDTF">2017-06-19T09:18:30Z</dcterms:modified>
</cp:coreProperties>
</file>