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57" r:id="rId4"/>
    <p:sldId id="258" r:id="rId5"/>
    <p:sldId id="256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559" autoAdjust="0"/>
    <p:restoredTop sz="86444" autoAdjust="0"/>
  </p:normalViewPr>
  <p:slideViewPr>
    <p:cSldViewPr>
      <p:cViewPr varScale="1">
        <p:scale>
          <a:sx n="64" d="100"/>
          <a:sy n="64" d="100"/>
        </p:scale>
        <p:origin x="-13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r>
              <a:rPr lang="ru-RU" dirty="0" smtClean="0"/>
              <a:t> Блиц- опрос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389120"/>
          </a:xfrm>
        </p:spPr>
        <p:txBody>
          <a:bodyPr>
            <a:normAutofit fontScale="92500" lnSpcReduction="10000"/>
          </a:bodyPr>
          <a:lstStyle/>
          <a:p>
            <a:pPr marL="0" indent="354013" algn="just">
              <a:buFontTx/>
              <a:buAutoNum type="arabicPeriod"/>
            </a:pPr>
            <a:r>
              <a:rPr lang="ru-RU" sz="2800" dirty="0" smtClean="0">
                <a:solidFill>
                  <a:schemeClr val="tx2"/>
                </a:solidFill>
                <a:latin typeface="Palatino Linotype" pitchFamily="18" charset="0"/>
              </a:rPr>
              <a:t>Число, отличающееся от данного только знаком, называется  …………………</a:t>
            </a:r>
            <a:endParaRPr lang="ru-RU" sz="2800" b="1" dirty="0" smtClean="0">
              <a:solidFill>
                <a:srgbClr val="FF0000"/>
              </a:solidFill>
              <a:latin typeface="Palatino Linotype" pitchFamily="18" charset="0"/>
            </a:endParaRPr>
          </a:p>
          <a:p>
            <a:pPr marL="0" indent="354013" algn="just">
              <a:buFontTx/>
              <a:buAutoNum type="arabicPeriod"/>
            </a:pPr>
            <a:r>
              <a:rPr lang="ru-RU" sz="2800" dirty="0" smtClean="0">
                <a:solidFill>
                  <a:schemeClr val="tx2"/>
                </a:solidFill>
                <a:latin typeface="Palatino Linotype" pitchFamily="18" charset="0"/>
              </a:rPr>
              <a:t>Сумма противоположных чисел равна  ………..</a:t>
            </a:r>
            <a:endParaRPr lang="ru-RU" sz="2800" b="1" i="1" dirty="0" smtClean="0">
              <a:solidFill>
                <a:srgbClr val="FF0000"/>
              </a:solidFill>
              <a:latin typeface="Palatino Linotype" pitchFamily="18" charset="0"/>
            </a:endParaRPr>
          </a:p>
          <a:p>
            <a:pPr marL="0" indent="354013" algn="just">
              <a:buFontTx/>
              <a:buAutoNum type="arabicPeriod"/>
            </a:pPr>
            <a:r>
              <a:rPr lang="ru-RU" sz="2800" dirty="0" smtClean="0">
                <a:solidFill>
                  <a:schemeClr val="tx2"/>
                </a:solidFill>
                <a:latin typeface="Palatino Linotype" pitchFamily="18" charset="0"/>
              </a:rPr>
              <a:t>Сумма положительных чисел равна  ………….</a:t>
            </a:r>
            <a:endParaRPr lang="ru-RU" sz="2800" b="1" i="1" dirty="0" smtClean="0">
              <a:solidFill>
                <a:srgbClr val="FF0000"/>
              </a:solidFill>
              <a:latin typeface="Palatino Linotype" pitchFamily="18" charset="0"/>
            </a:endParaRPr>
          </a:p>
          <a:p>
            <a:pPr marL="0" indent="354013" algn="just">
              <a:buFontTx/>
              <a:buAutoNum type="arabicPeriod"/>
            </a:pPr>
            <a:r>
              <a:rPr lang="ru-RU" sz="2800" dirty="0" smtClean="0">
                <a:solidFill>
                  <a:schemeClr val="tx2"/>
                </a:solidFill>
                <a:latin typeface="Palatino Linotype" pitchFamily="18" charset="0"/>
              </a:rPr>
              <a:t>Сумма отрицательных чисел равна</a:t>
            </a:r>
            <a:r>
              <a:rPr lang="ru-RU" sz="2800" b="1" i="1" dirty="0" smtClean="0">
                <a:solidFill>
                  <a:srgbClr val="FF0000"/>
                </a:solidFill>
                <a:latin typeface="Palatino Linotype" pitchFamily="18" charset="0"/>
              </a:rPr>
              <a:t> </a:t>
            </a:r>
            <a:r>
              <a:rPr lang="ru-RU" sz="2800" b="1" i="1" dirty="0" smtClean="0">
                <a:latin typeface="Palatino Linotype" pitchFamily="18" charset="0"/>
              </a:rPr>
              <a:t>…………… </a:t>
            </a:r>
            <a:r>
              <a:rPr lang="ru-RU" sz="2800" b="1" i="1" dirty="0" smtClean="0">
                <a:solidFill>
                  <a:srgbClr val="FF0000"/>
                </a:solidFill>
                <a:latin typeface="Palatino Linotype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sz="2800" dirty="0" smtClean="0">
                <a:solidFill>
                  <a:schemeClr val="tx2"/>
                </a:solidFill>
                <a:latin typeface="Palatino Linotype" pitchFamily="18" charset="0"/>
              </a:rPr>
              <a:t>5. Сумма чисел с разными знаками имеет знак числа</a:t>
            </a:r>
            <a:r>
              <a:rPr lang="ru-RU" sz="2800" b="1" i="1" dirty="0" smtClean="0">
                <a:solidFill>
                  <a:srgbClr val="FF0000"/>
                </a:solidFill>
                <a:latin typeface="Palatino Linotype" pitchFamily="18" charset="0"/>
              </a:rPr>
              <a:t>   </a:t>
            </a:r>
            <a:r>
              <a:rPr lang="ru-RU" sz="2800" b="1" i="1" dirty="0" smtClean="0">
                <a:latin typeface="Palatino Linotype" pitchFamily="18" charset="0"/>
              </a:rPr>
              <a:t>…………………….</a:t>
            </a:r>
          </a:p>
          <a:p>
            <a:pPr marL="0" indent="0" algn="just">
              <a:buNone/>
              <a:tabLst>
                <a:tab pos="442913" algn="l"/>
              </a:tabLst>
            </a:pPr>
            <a:r>
              <a:rPr lang="ru-RU" sz="2800" dirty="0" smtClean="0">
                <a:solidFill>
                  <a:schemeClr val="tx2"/>
                </a:solidFill>
                <a:latin typeface="Palatino Linotype" pitchFamily="18" charset="0"/>
              </a:rPr>
              <a:t>6.Произведение нечетного числа отрицательных множителей ………..</a:t>
            </a:r>
            <a:endParaRPr lang="ru-RU" sz="2800" b="1" i="1" dirty="0" smtClean="0">
              <a:solidFill>
                <a:srgbClr val="FF0000"/>
              </a:solidFill>
              <a:latin typeface="Palatino Linotype" pitchFamily="18" charset="0"/>
            </a:endParaRPr>
          </a:p>
          <a:p>
            <a:pPr marL="0" indent="0" algn="just">
              <a:buNone/>
              <a:tabLst>
                <a:tab pos="442913" algn="l"/>
              </a:tabLst>
            </a:pPr>
            <a:r>
              <a:rPr lang="ru-RU" sz="2800" b="1" i="1" dirty="0" smtClean="0">
                <a:solidFill>
                  <a:schemeClr val="accent1"/>
                </a:solidFill>
                <a:latin typeface="Palatino Linotype" pitchFamily="18" charset="0"/>
              </a:rPr>
              <a:t>7.</a:t>
            </a:r>
            <a:r>
              <a:rPr lang="ru-RU" sz="2800" dirty="0" smtClean="0">
                <a:solidFill>
                  <a:schemeClr val="tx2"/>
                </a:solidFill>
                <a:latin typeface="Palatino Linotype" pitchFamily="18" charset="0"/>
              </a:rPr>
              <a:t>Произведение положительных чисел  …………..</a:t>
            </a:r>
            <a:endParaRPr lang="ru-RU" sz="2800" b="1" i="1" dirty="0" smtClean="0">
              <a:solidFill>
                <a:srgbClr val="FF0000"/>
              </a:solidFill>
              <a:latin typeface="Palatino Linotype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sz="2800" b="1" i="1" dirty="0" smtClean="0">
                <a:solidFill>
                  <a:srgbClr val="FF0000"/>
                </a:solidFill>
                <a:latin typeface="Palatino Linotype" pitchFamily="18" charset="0"/>
              </a:rPr>
              <a:t>Противоположным</a:t>
            </a:r>
          </a:p>
          <a:p>
            <a:pPr marL="514350" indent="-514350">
              <a:buAutoNum type="arabicPeriod"/>
            </a:pPr>
            <a:r>
              <a:rPr lang="ru-RU" sz="2800" b="1" i="1" dirty="0" smtClean="0">
                <a:solidFill>
                  <a:srgbClr val="FF0000"/>
                </a:solidFill>
                <a:latin typeface="Palatino Linotype" pitchFamily="18" charset="0"/>
              </a:rPr>
              <a:t>Нулю</a:t>
            </a:r>
          </a:p>
          <a:p>
            <a:pPr marL="514350" indent="-514350">
              <a:buAutoNum type="arabicPeriod"/>
            </a:pPr>
            <a:r>
              <a:rPr lang="ru-RU" sz="2800" b="1" i="1" dirty="0" smtClean="0">
                <a:solidFill>
                  <a:srgbClr val="FF0000"/>
                </a:solidFill>
                <a:latin typeface="Palatino Linotype" pitchFamily="18" charset="0"/>
              </a:rPr>
              <a:t>Положительному числу</a:t>
            </a:r>
          </a:p>
          <a:p>
            <a:pPr marL="514350" indent="-514350">
              <a:buAutoNum type="arabicPeriod"/>
            </a:pPr>
            <a:r>
              <a:rPr lang="ru-RU" sz="2800" b="1" i="1" dirty="0" smtClean="0">
                <a:solidFill>
                  <a:srgbClr val="FF0000"/>
                </a:solidFill>
                <a:latin typeface="Palatino Linotype" pitchFamily="18" charset="0"/>
              </a:rPr>
              <a:t>Отрицательному числу</a:t>
            </a:r>
          </a:p>
          <a:p>
            <a:pPr marL="514350" indent="-514350">
              <a:buAutoNum type="arabicPeriod"/>
            </a:pPr>
            <a:r>
              <a:rPr lang="ru-RU" sz="2800" b="1" i="1" dirty="0" smtClean="0">
                <a:solidFill>
                  <a:srgbClr val="FF0000"/>
                </a:solidFill>
                <a:latin typeface="Palatino Linotype" pitchFamily="18" charset="0"/>
              </a:rPr>
              <a:t>Большего по модулю</a:t>
            </a:r>
          </a:p>
          <a:p>
            <a:pPr marL="514350" indent="-514350">
              <a:buAutoNum type="arabicPeriod"/>
            </a:pPr>
            <a:r>
              <a:rPr lang="ru-RU" sz="2800" b="1" i="1" dirty="0" smtClean="0">
                <a:solidFill>
                  <a:srgbClr val="FF0000"/>
                </a:solidFill>
                <a:latin typeface="Palatino Linotype" pitchFamily="18" charset="0"/>
              </a:rPr>
              <a:t>Отрицательное</a:t>
            </a:r>
          </a:p>
          <a:p>
            <a:pPr marL="514350" indent="-514350">
              <a:buAutoNum type="arabicPeriod"/>
            </a:pPr>
            <a:r>
              <a:rPr lang="ru-RU" sz="2800" b="1" i="1" dirty="0" smtClean="0">
                <a:solidFill>
                  <a:srgbClr val="FF0000"/>
                </a:solidFill>
                <a:latin typeface="Palatino Linotype" pitchFamily="18" charset="0"/>
              </a:rPr>
              <a:t>Положительное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Если умножить два числа с разными знаками, то получится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96717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1. Положительное число</a:t>
            </a:r>
          </a:p>
          <a:p>
            <a:pPr>
              <a:buNone/>
            </a:pPr>
            <a:r>
              <a:rPr lang="ru-RU" dirty="0" smtClean="0"/>
              <a:t>2.Отрицательное число</a:t>
            </a:r>
          </a:p>
          <a:p>
            <a:pPr>
              <a:buNone/>
            </a:pPr>
            <a:r>
              <a:rPr lang="ru-RU" dirty="0" smtClean="0"/>
              <a:t>3. Нуль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472518" cy="122471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Выберите неверное утверждение: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Чтобы перемножить два отрицательных числа, надо перемножить их модули.</a:t>
            </a:r>
          </a:p>
          <a:p>
            <a:pPr marL="514350" indent="-514350">
              <a:buAutoNum type="arabicPeriod"/>
            </a:pPr>
            <a:r>
              <a:rPr lang="ru-RU" dirty="0" smtClean="0"/>
              <a:t>Чтобы перемножить два отрицательных числа, надо перемножить их модули, перед полученным результатом поставить знак «-»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Выберите верное утверждение: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Результат умножения  трех положительных чисел, есть отрицательное число.</a:t>
            </a:r>
          </a:p>
          <a:p>
            <a:pPr marL="514350" indent="-514350">
              <a:buAutoNum type="arabicPeriod"/>
            </a:pPr>
            <a:r>
              <a:rPr lang="ru-RU" dirty="0" smtClean="0"/>
              <a:t>Результат  деления четырех отрицательных чисел, есть положительное число.</a:t>
            </a:r>
          </a:p>
          <a:p>
            <a:pPr marL="514350" indent="-514350">
              <a:buAutoNum type="arabicPeriod"/>
            </a:pPr>
            <a:r>
              <a:rPr lang="ru-RU" dirty="0" smtClean="0"/>
              <a:t>Результатом сложения 2 противоположных чисел, есть отрицательное число.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Соотнесите два выражения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А) +  * + =  +</a:t>
            </a:r>
          </a:p>
          <a:p>
            <a:pPr algn="just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Б) +  *   -  =  -</a:t>
            </a:r>
          </a:p>
          <a:p>
            <a:pPr algn="just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В) -  *  +   =  -</a:t>
            </a:r>
          </a:p>
          <a:p>
            <a:pPr algn="just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Г)  -  *  -  =   +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ru-RU" dirty="0" smtClean="0"/>
              <a:t>Друг моего врага, мой враг</a:t>
            </a:r>
          </a:p>
          <a:p>
            <a:pPr marL="514350" indent="-514350">
              <a:buAutoNum type="arabicParenR"/>
            </a:pPr>
            <a:r>
              <a:rPr lang="ru-RU" dirty="0" smtClean="0"/>
              <a:t>Враг моего врага, мой друг</a:t>
            </a:r>
          </a:p>
          <a:p>
            <a:pPr marL="514350" indent="-514350">
              <a:buAutoNum type="arabicParenR"/>
            </a:pPr>
            <a:r>
              <a:rPr lang="ru-RU" dirty="0" smtClean="0"/>
              <a:t>Друг моего друга, мой друг</a:t>
            </a:r>
          </a:p>
          <a:p>
            <a:pPr marL="514350" indent="-514350">
              <a:buAutoNum type="arabicParenR"/>
            </a:pPr>
            <a:r>
              <a:rPr lang="ru-RU" dirty="0" smtClean="0"/>
              <a:t>Враг моего друга, мой враг</a:t>
            </a:r>
          </a:p>
          <a:p>
            <a:pPr marL="514350" indent="-514350">
              <a:buAutoNum type="arabicParenR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Соотнесите пример и полученный </a:t>
            </a:r>
            <a:r>
              <a:rPr lang="ru-RU" dirty="0" err="1" smtClean="0"/>
              <a:t>результет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)  (-7)*6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Б)   24 : (-8)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В)   (-44) : (-11)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Г)   (- 90) * (-0,1)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Д)   110 * (- 3)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marL="514350" indent="-514350">
              <a:buAutoNum type="arabicParenR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marL="514350" indent="-514350">
              <a:buAutoNum type="arabicParenR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- 330</a:t>
            </a:r>
          </a:p>
          <a:p>
            <a:pPr marL="514350" indent="-514350">
              <a:buAutoNum type="arabicParenR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- 3</a:t>
            </a:r>
          </a:p>
          <a:p>
            <a:pPr marL="514350" indent="-514350">
              <a:buAutoNum type="arabicParenR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-42</a:t>
            </a:r>
          </a:p>
          <a:p>
            <a:pPr marL="514350" indent="-514350">
              <a:buAutoNum type="arabicParenR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1.  2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2.  2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3.  2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4.  А3Б1В4Г2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5.  А5Б4В1Г2Д3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</TotalTime>
  <Words>237</Words>
  <Application>Microsoft Office PowerPoint</Application>
  <PresentationFormat>Экран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 Блиц- опрос</vt:lpstr>
      <vt:lpstr>Ответы</vt:lpstr>
      <vt:lpstr>Если умножить два числа с разными знаками, то получится </vt:lpstr>
      <vt:lpstr>Выберите неверное утверждение:</vt:lpstr>
      <vt:lpstr>Выберите верное утверждение:</vt:lpstr>
      <vt:lpstr>Соотнесите два выражения</vt:lpstr>
      <vt:lpstr>Соотнесите пример и полученный результет</vt:lpstr>
      <vt:lpstr>Ответы: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Выберите верное утверждение:</dc:title>
  <dc:creator>Admin</dc:creator>
  <cp:lastModifiedBy>User</cp:lastModifiedBy>
  <cp:revision>12</cp:revision>
  <dcterms:created xsi:type="dcterms:W3CDTF">2019-02-17T15:21:31Z</dcterms:created>
  <dcterms:modified xsi:type="dcterms:W3CDTF">2019-02-24T17:53:14Z</dcterms:modified>
</cp:coreProperties>
</file>