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1" r:id="rId2"/>
    <p:sldId id="257" r:id="rId3"/>
    <p:sldId id="256" r:id="rId4"/>
    <p:sldId id="258" r:id="rId5"/>
    <p:sldId id="260" r:id="rId6"/>
    <p:sldId id="259" r:id="rId7"/>
    <p:sldId id="261" r:id="rId8"/>
    <p:sldId id="266" r:id="rId9"/>
    <p:sldId id="268" r:id="rId10"/>
    <p:sldId id="262" r:id="rId11"/>
    <p:sldId id="263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79BC2D-2EDD-4FA2-903C-478319B97A19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AD3C31-3E54-4F2E-81BE-8447EEDE1FB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Ужасно интересно все то, что неизвестно</a:t>
            </a:r>
            <a:endParaRPr lang="ru-RU" sz="4800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sz="6000" dirty="0"/>
              <a:t>Новых вам</a:t>
            </a:r>
          </a:p>
          <a:p>
            <a:pPr marL="137160" indent="0">
              <a:buNone/>
            </a:pPr>
            <a:r>
              <a:rPr lang="ru-RU" sz="6000" dirty="0"/>
              <a:t> открытий!</a:t>
            </a:r>
          </a:p>
          <a:p>
            <a:endParaRPr lang="ru-RU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31177"/>
            <a:ext cx="3888432" cy="40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Угадайте, о ком речь?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Этот …зверек живет в лесу. </a:t>
            </a:r>
          </a:p>
          <a:p>
            <a:pPr marL="137160" indent="0">
              <a:buNone/>
            </a:pPr>
            <a:r>
              <a:rPr lang="ru-RU" dirty="0" smtClean="0"/>
              <a:t>У него …хвост. </a:t>
            </a:r>
          </a:p>
          <a:p>
            <a:pPr marL="137160" indent="0">
              <a:buNone/>
            </a:pPr>
            <a:r>
              <a:rPr lang="ru-RU" dirty="0" smtClean="0"/>
              <a:t>Шубка у зверька летом…, а зимой …. </a:t>
            </a:r>
          </a:p>
          <a:p>
            <a:pPr marL="137160" indent="0">
              <a:buNone/>
            </a:pPr>
            <a:r>
              <a:rPr lang="ru-RU" dirty="0" smtClean="0"/>
              <a:t>… зверек всего боится. </a:t>
            </a:r>
          </a:p>
          <a:p>
            <a:pPr marL="137160" indent="0">
              <a:buNone/>
            </a:pPr>
            <a:r>
              <a:rPr lang="ru-RU" dirty="0" smtClean="0"/>
              <a:t>Его так и зовут: зайчишка-трусишка.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5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Этот небольшой (маленький) зверёк живёт в лесу.</a:t>
            </a:r>
          </a:p>
          <a:p>
            <a:pPr marL="137160" indent="0">
              <a:buNone/>
            </a:pPr>
            <a:r>
              <a:rPr lang="ru-RU" dirty="0"/>
              <a:t> </a:t>
            </a:r>
            <a:r>
              <a:rPr lang="ru-RU" dirty="0" smtClean="0"/>
              <a:t>У </a:t>
            </a:r>
            <a:r>
              <a:rPr lang="ru-RU" dirty="0"/>
              <a:t>него короткий хвост.</a:t>
            </a:r>
          </a:p>
          <a:p>
            <a:pPr marL="137160" indent="0">
              <a:buNone/>
            </a:pPr>
            <a:r>
              <a:rPr lang="ru-RU" dirty="0"/>
              <a:t> </a:t>
            </a:r>
            <a:r>
              <a:rPr lang="ru-RU" dirty="0" smtClean="0"/>
              <a:t>Шубка </a:t>
            </a:r>
            <a:r>
              <a:rPr lang="ru-RU" dirty="0"/>
              <a:t>у зверька летом серая, а зимой – белая.</a:t>
            </a:r>
          </a:p>
          <a:p>
            <a:pPr marL="137160" indent="0">
              <a:buNone/>
            </a:pPr>
            <a:r>
              <a:rPr lang="ru-RU" dirty="0"/>
              <a:t> </a:t>
            </a:r>
            <a:r>
              <a:rPr lang="ru-RU" dirty="0" smtClean="0"/>
              <a:t>Трусливый </a:t>
            </a:r>
            <a:r>
              <a:rPr lang="ru-RU" dirty="0"/>
              <a:t>(симпатичный, добродушный) зверёк всего боится.</a:t>
            </a:r>
          </a:p>
          <a:p>
            <a:pPr marL="137160" indent="0">
              <a:buNone/>
            </a:pPr>
            <a:r>
              <a:rPr lang="ru-RU" dirty="0"/>
              <a:t> </a:t>
            </a:r>
            <a:r>
              <a:rPr lang="ru-RU" dirty="0" smtClean="0"/>
              <a:t>Его </a:t>
            </a:r>
            <a:r>
              <a:rPr lang="ru-RU" dirty="0"/>
              <a:t>так и зовут: зайчишка-трусишка.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4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лес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Красив, чудесен русский лес зимою. Глубокие седые лежат под деревьями сугробы. Серебряный снег тяжелыми шапками покрывает темно-зеленые ветви высоких и маленьких елей. Солнце склоняется к закату, скользит косыми лучами по необозримому чистому снегу, одевает его жемчужной </a:t>
            </a:r>
            <a:r>
              <a:rPr lang="ru-RU" dirty="0" err="1">
                <a:solidFill>
                  <a:schemeClr val="bg1"/>
                </a:solidFill>
              </a:rPr>
              <a:t>корою</a:t>
            </a:r>
            <a:r>
              <a:rPr lang="ru-RU" dirty="0">
                <a:solidFill>
                  <a:schemeClr val="bg1"/>
                </a:solidFill>
              </a:rPr>
              <a:t>. Поверх этого снежного покрывала раскинулся необыкновенный узор. Маленькие и большие, глубокие и мелкие следы оставили хозяева леса.</a:t>
            </a:r>
          </a:p>
        </p:txBody>
      </p:sp>
    </p:spTree>
    <p:extLst>
      <p:ext uri="{BB962C8B-B14F-4D97-AF65-F5344CB8AC3E}">
        <p14:creationId xmlns:p14="http://schemas.microsoft.com/office/powerpoint/2010/main" val="34785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Имя прилагательное как часть речи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390854"/>
              </p:ext>
            </p:extLst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Знаю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Хочу узнать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Узнал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 прилагательное- самостоятельная часть речи</a:t>
                      </a:r>
                    </a:p>
                    <a:p>
                      <a:r>
                        <a:rPr lang="ru-RU" sz="2000" dirty="0" smtClean="0"/>
                        <a:t>Обозначает признак предмета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Морфологические признаки</a:t>
                      </a:r>
                    </a:p>
                    <a:p>
                      <a:r>
                        <a:rPr lang="ru-RU" sz="2000" dirty="0" smtClean="0"/>
                        <a:t>Изменение прилагательных</a:t>
                      </a:r>
                    </a:p>
                    <a:p>
                      <a:r>
                        <a:rPr lang="ru-RU" sz="2000" dirty="0" smtClean="0"/>
                        <a:t>Синтаксическая роль </a:t>
                      </a:r>
                    </a:p>
                    <a:p>
                      <a:r>
                        <a:rPr lang="ru-RU" sz="2000" dirty="0" smtClean="0"/>
                        <a:t>Использование в речи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Отвечает на вопрос какой? чей?</a:t>
                      </a:r>
                    </a:p>
                    <a:p>
                      <a:r>
                        <a:rPr lang="ru-RU" sz="2000" dirty="0" smtClean="0"/>
                        <a:t>Согласуется с существительным в роде, числе, падеже</a:t>
                      </a:r>
                    </a:p>
                    <a:p>
                      <a:r>
                        <a:rPr lang="ru-RU" sz="2000" dirty="0" smtClean="0"/>
                        <a:t>Определение</a:t>
                      </a:r>
                    </a:p>
                    <a:p>
                      <a:r>
                        <a:rPr lang="ru-RU" sz="2000" dirty="0" smtClean="0"/>
                        <a:t>Можно подобрать синонимы и антонимы</a:t>
                      </a:r>
                    </a:p>
                    <a:p>
                      <a:r>
                        <a:rPr lang="ru-RU" sz="2000" dirty="0" smtClean="0"/>
                        <a:t>Делает речь образной, точной, яркой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(на выбор)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472608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</a:rPr>
              <a:t>№325;</a:t>
            </a:r>
          </a:p>
          <a:p>
            <a:pPr lvl="0"/>
            <a:r>
              <a:rPr lang="ru-RU" sz="2800" dirty="0">
                <a:solidFill>
                  <a:schemeClr val="bg1"/>
                </a:solidFill>
              </a:rPr>
              <a:t>составить 5 предложений на тему «Зима», употребив прилагательные;</a:t>
            </a:r>
          </a:p>
          <a:p>
            <a:pPr lvl="0"/>
            <a:r>
              <a:rPr lang="ru-RU" sz="2800" dirty="0">
                <a:solidFill>
                  <a:schemeClr val="bg1"/>
                </a:solidFill>
              </a:rPr>
              <a:t>сочинить грамматическую сказку об имени прилагательном;</a:t>
            </a:r>
          </a:p>
          <a:p>
            <a:pPr lvl="0"/>
            <a:r>
              <a:rPr lang="ru-RU" sz="2800" dirty="0">
                <a:solidFill>
                  <a:schemeClr val="bg1"/>
                </a:solidFill>
              </a:rPr>
              <a:t>выписать из художественного текста 5 предложений с прилагательными, обозначить род, число, падеж прилагательных.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3843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приятная неожиданность</a:t>
            </a:r>
          </a:p>
          <a:p>
            <a:r>
              <a:rPr lang="ru-RU" dirty="0" smtClean="0"/>
              <a:t>ужасный недостаток</a:t>
            </a:r>
          </a:p>
          <a:p>
            <a:r>
              <a:rPr lang="ru-RU" dirty="0" smtClean="0"/>
              <a:t>досадное недоразумение</a:t>
            </a:r>
          </a:p>
          <a:p>
            <a:r>
              <a:rPr lang="ru-RU" dirty="0" smtClean="0"/>
              <a:t>абсолютная неискренность</a:t>
            </a:r>
          </a:p>
          <a:p>
            <a:r>
              <a:rPr lang="ru-RU" dirty="0" smtClean="0"/>
              <a:t>сильный неприятель</a:t>
            </a:r>
          </a:p>
          <a:p>
            <a:r>
              <a:rPr lang="ru-RU" dirty="0" smtClean="0"/>
              <a:t> не простая задача, а сложное уравнение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6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группа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… по своей величине, силе, красоте и величавой осанке давно и справедливо назван царем всей водяной или водоплавающей птицей.</a:t>
            </a:r>
          </a:p>
          <a:p>
            <a:r>
              <a:rPr lang="ru-RU" dirty="0"/>
              <a:t>Белый как снег, с блестящими прозрачными небольшими глазами, с черным носом и черными лапами, с длинною, гибкою и красивою </a:t>
            </a:r>
            <a:r>
              <a:rPr lang="ru-RU" dirty="0" err="1"/>
              <a:t>шеею</a:t>
            </a:r>
            <a:r>
              <a:rPr lang="ru-RU" dirty="0"/>
              <a:t>, он невыразимо прекрасен, когда спокойно плывет между зеленых камышей по темно-синей гладкой поверхности воды. </a:t>
            </a:r>
            <a:r>
              <a:rPr lang="ru-RU" i="1" dirty="0"/>
              <a:t>(По С. Аксакову).</a:t>
            </a:r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9689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Цвет</a:t>
            </a:r>
          </a:p>
          <a:p>
            <a:r>
              <a:rPr lang="ru-RU" dirty="0" smtClean="0"/>
              <a:t>белый</a:t>
            </a:r>
          </a:p>
          <a:p>
            <a:r>
              <a:rPr lang="ru-RU" dirty="0" smtClean="0"/>
              <a:t>черный</a:t>
            </a:r>
          </a:p>
          <a:p>
            <a:r>
              <a:rPr lang="ru-RU" dirty="0" smtClean="0"/>
              <a:t>зеленый</a:t>
            </a:r>
          </a:p>
          <a:p>
            <a:r>
              <a:rPr lang="ru-RU" dirty="0" smtClean="0"/>
              <a:t>темно-синяя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Отношение автора</a:t>
            </a:r>
            <a:endParaRPr lang="ru-RU" dirty="0"/>
          </a:p>
          <a:p>
            <a:r>
              <a:rPr lang="ru-RU" dirty="0" smtClean="0"/>
              <a:t>красивая</a:t>
            </a:r>
          </a:p>
          <a:p>
            <a:r>
              <a:rPr lang="ru-RU" dirty="0" smtClean="0"/>
              <a:t>прекрасный</a:t>
            </a:r>
          </a:p>
          <a:p>
            <a:r>
              <a:rPr lang="ru-RU" dirty="0" smtClean="0"/>
              <a:t>величавая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группа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692896"/>
          </a:xfrm>
        </p:spPr>
        <p:txBody>
          <a:bodyPr>
            <a:normAutofit fontScale="92500"/>
          </a:bodyPr>
          <a:lstStyle/>
          <a:p>
            <a:r>
              <a:rPr lang="ru-RU" dirty="0"/>
              <a:t>… Помню раннее, свежее, тихое утро… Помню большой, весь золотой сад, помню, кленовые аллеи, тонкий аромат опавшей листвы и запах антоновских яблок, запах меда и осенней свежести. Воздух так чист, точно его совсем нет, по всему саду раздаются голоса и скрип телег. </a:t>
            </a:r>
            <a:r>
              <a:rPr lang="ru-RU" i="1" dirty="0"/>
              <a:t>(И. Бунин).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11318"/>
            <a:ext cx="4896544" cy="312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группа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Раннее, свежее, тихое, большой, золотой, кленовые, тонкий, антоновских, осенней, чист.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0511"/>
            <a:ext cx="5397518" cy="344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8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305267" cy="32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8825"/>
            <a:ext cx="4826074" cy="34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94" y="3861048"/>
            <a:ext cx="3554651" cy="273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Имя прилагательное как часть речи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22718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Знаю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Хочу узнать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Узнал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Имя прилагательное- самостоятельная часть речи</a:t>
                      </a:r>
                    </a:p>
                    <a:p>
                      <a:r>
                        <a:rPr lang="ru-RU" sz="2800" dirty="0" smtClean="0"/>
                        <a:t>Обозначает признак предмета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1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Имя прилагательное как часть речи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843798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Знаю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Хочу узнать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Узнал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Имя прилагательное- самостоятельная часть речи</a:t>
                      </a:r>
                    </a:p>
                    <a:p>
                      <a:r>
                        <a:rPr lang="ru-RU" sz="2800" dirty="0" smtClean="0"/>
                        <a:t>Обозначает признак предмета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Морфологические признаки</a:t>
                      </a:r>
                    </a:p>
                    <a:p>
                      <a:r>
                        <a:rPr lang="ru-RU" sz="2800" dirty="0" smtClean="0"/>
                        <a:t>Изменение прилагательных</a:t>
                      </a:r>
                    </a:p>
                    <a:p>
                      <a:r>
                        <a:rPr lang="ru-RU" sz="2800" dirty="0" smtClean="0"/>
                        <a:t>Синтаксическая роль </a:t>
                      </a:r>
                    </a:p>
                    <a:p>
                      <a:r>
                        <a:rPr lang="ru-RU" sz="2800" dirty="0" smtClean="0"/>
                        <a:t>Использование в речи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455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Ужасно интересно все то, что неизвестно</vt:lpstr>
      <vt:lpstr>1группа</vt:lpstr>
      <vt:lpstr>2 группа</vt:lpstr>
      <vt:lpstr>3 группа</vt:lpstr>
      <vt:lpstr>4 группа</vt:lpstr>
      <vt:lpstr>4 группа</vt:lpstr>
      <vt:lpstr>5 группа</vt:lpstr>
      <vt:lpstr>Имя прилагательное как часть речи</vt:lpstr>
      <vt:lpstr>Имя прилагательное как часть речи</vt:lpstr>
      <vt:lpstr>Угадайте, о ком речь?</vt:lpstr>
      <vt:lpstr>Презентация PowerPoint</vt:lpstr>
      <vt:lpstr>Зимний лес</vt:lpstr>
      <vt:lpstr>Имя прилагательное как часть речи</vt:lpstr>
      <vt:lpstr>Домашнее задание (на выбор)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1группа</dc:title>
  <dc:creator>женя</dc:creator>
  <cp:lastModifiedBy>женя</cp:lastModifiedBy>
  <cp:revision>6</cp:revision>
  <dcterms:created xsi:type="dcterms:W3CDTF">2014-01-30T13:19:35Z</dcterms:created>
  <dcterms:modified xsi:type="dcterms:W3CDTF">2014-01-30T14:17:11Z</dcterms:modified>
</cp:coreProperties>
</file>