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71" r:id="rId4"/>
    <p:sldId id="266" r:id="rId5"/>
    <p:sldId id="267" r:id="rId6"/>
    <p:sldId id="268" r:id="rId7"/>
    <p:sldId id="272" r:id="rId8"/>
    <p:sldId id="269" r:id="rId9"/>
    <p:sldId id="270" r:id="rId10"/>
    <p:sldId id="260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atilda" panose="020B0604020202020204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8A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91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1268761"/>
            <a:ext cx="6480720" cy="792087"/>
            <a:chOff x="1115616" y="2955212"/>
            <a:chExt cx="7165477" cy="39057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1267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6400070"/>
              <a:ext cx="7165477" cy="46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70C0"/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696744" cy="936104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Чем  больше мы познаём неизменные законы природы, тем более невероятными  становятся для нас чудеса»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Ч.Р. Дарвин)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7571184" cy="4209331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25809"/>
            <a:ext cx="6343621" cy="428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70C0"/>
                </a:solidFill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0070C0"/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82151" y="332656"/>
            <a:ext cx="70567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Matilda" pitchFamily="2" charset="0"/>
            </a:endParaRPr>
          </a:p>
          <a:p>
            <a:endParaRPr lang="ru-RU" u="sng" dirty="0">
              <a:solidFill>
                <a:srgbClr val="0070C0"/>
              </a:solidFill>
              <a:latin typeface="Matilda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1.Повторить все понятия данной темы, подготовиться к контрольной работе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2.Творческое задание.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 в источниках дополнительной информации примеры  живых организмов территории Советского района находящихся в состоянии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78098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Обобщающий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 теме: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Макроэволюция. Направления и пути  эволюционного процесса»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08721"/>
            <a:ext cx="7283152" cy="3744415"/>
          </a:xfrm>
        </p:spPr>
        <p:txBody>
          <a:bodyPr/>
          <a:lstStyle/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Конкретизировать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обобщить основные понятия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.Применение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теоретических знаний  для решения практических  задач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.Использовать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 знания и практические умения для  решения   ЕГЭ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2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735516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 к уроку: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 заключается не только в знании,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и в умении прилагать  знание на деле»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Аристотель</a:t>
            </a: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 Можно ли запрограммировать процесс эволюции?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55160" cy="7200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7283152" cy="5001419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1.Биологический прогресс- это результат успеха в борьбе за существование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2.Биологический регресс- отсутствие необходимого уровня приспособленности организмов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Эволюция имеет необратимый характер, вот почему для  сохранения видов созданы и создаётся Красная книга, охраняемые территории: заповедники, заказники, национальные парки, памятники природы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"Малая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Сосьва»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"Верхне-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Кондинский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парк «Кондинские озера»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Ранге-Тур памятник природы регионального значения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728192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" y="4849574"/>
            <a:ext cx="1872208" cy="200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99450"/>
            <a:ext cx="1728192" cy="20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32887"/>
            <a:ext cx="1855093" cy="20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9450"/>
            <a:ext cx="1781175" cy="205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0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групп с кейсами заданий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28800"/>
            <a:ext cx="7355160" cy="4525963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кейс :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эволюции»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кейс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Пути достижения  биологического прогресса»</a:t>
            </a:r>
          </a:p>
          <a:p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 способствует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процветанию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вида, биологический регресс приводит к сокращению биологического разнообразия и нарушению равновесия в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38673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кроссворду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Процесс  формирование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надвидовых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таксонов роды, семейства, отряды, классы, типы, отделы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2.Наименьшая единица эволюции по Ч.Дарвину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3.Появление четырехкамерного сердца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4.Автор книги « Философия зоологии»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5.В результате процесса формируются  популяции, подвиды, виды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6.Наименьшая единица эволюции по СТЭ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7.Превращение листьев в колючки у кактуса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8.Упрорщение уровня  организации живых организмов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1.Из чего складывается весь процесс эволюции?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2.Что является главной движущей силой эволюционного процесса?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3.Можно ли запрограммировать естественный отбор?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4.Можно ли запрограммировать эволюционный процесс?</a:t>
            </a:r>
          </a:p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1.Эволюция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незапрограммированный  процесс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.Эволюция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достигается двумя  взаимосвязанными процессами: микроэволюция и макроэволюция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.Движущие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силы эволюции: наследственная изменчивость, борьба за существование, естественный отбор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.Направление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скорость, ход развития живой природы задаётся и осуществляется естественным отбором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5.Результат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эволюционных процессов: появление новых организмов, усложнение организмов, относительная приспособленность к условиям среды</a:t>
            </a:r>
          </a:p>
        </p:txBody>
      </p:sp>
    </p:spTree>
    <p:extLst>
      <p:ext uri="{BB962C8B-B14F-4D97-AF65-F5344CB8AC3E}">
        <p14:creationId xmlns:p14="http://schemas.microsoft.com/office/powerpoint/2010/main" val="372816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364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Matilda</vt:lpstr>
      <vt:lpstr>1_Тема Office</vt:lpstr>
      <vt:lpstr>« Чем  больше мы познаём неизменные законы природы, тем более невероятными  становятся для нас чудеса»  ( Ч.Р. Дарвин) </vt:lpstr>
      <vt:lpstr>   Обобщающий урок по  теме:   « Макроэволюция. Направления и пути  эволюционного процесса»</vt:lpstr>
      <vt:lpstr>Презентация PowerPoint</vt:lpstr>
      <vt:lpstr>Презентация PowerPoint</vt:lpstr>
      <vt:lpstr>Выводы</vt:lpstr>
      <vt:lpstr>Работа групп с кейсами заданий </vt:lpstr>
      <vt:lpstr>Вопросы к кроссворду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Света</cp:lastModifiedBy>
  <cp:revision>95</cp:revision>
  <dcterms:created xsi:type="dcterms:W3CDTF">2014-07-06T18:18:01Z</dcterms:created>
  <dcterms:modified xsi:type="dcterms:W3CDTF">2018-12-19T13:57:08Z</dcterms:modified>
</cp:coreProperties>
</file>