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56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4" y="-11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  Урок-практикум. Подготовка к сжатому изложению в экзаменационной работе ОГЭ. (9 класс)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941792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Цель:</a:t>
            </a:r>
            <a:r>
              <a:rPr lang="ru-RU" sz="1600" dirty="0" smtClean="0"/>
              <a:t> формировать умения , необходимые  для написания сжатого изложения.</a:t>
            </a:r>
          </a:p>
          <a:p>
            <a:pPr>
              <a:buNone/>
            </a:pPr>
            <a:r>
              <a:rPr lang="ru-RU" sz="1600" b="1" dirty="0" smtClean="0"/>
              <a:t> </a:t>
            </a:r>
            <a:r>
              <a:rPr lang="ru-RU" sz="1600" b="1" dirty="0" smtClean="0"/>
              <a:t>         Задачи </a:t>
            </a:r>
            <a:r>
              <a:rPr lang="ru-RU" sz="1600" b="1" dirty="0" smtClean="0"/>
              <a:t>урока</a:t>
            </a:r>
            <a:r>
              <a:rPr lang="ru-RU" sz="1600" dirty="0" smtClean="0"/>
              <a:t>: </a:t>
            </a:r>
          </a:p>
          <a:p>
            <a:r>
              <a:rPr lang="ru-RU" sz="1600" dirty="0" smtClean="0"/>
              <a:t>•        </a:t>
            </a:r>
            <a:r>
              <a:rPr lang="ru-RU" sz="1600" b="1" dirty="0" smtClean="0"/>
              <a:t>Образовательная:</a:t>
            </a:r>
            <a:r>
              <a:rPr lang="ru-RU" sz="1600" dirty="0" smtClean="0"/>
              <a:t> сформировать навыки, необходимые для написания сжатого изложения, научить понимать устную речь, воспроизводить её в письменной форме, пользуясь приемами компрессии текста, закрепить умение определять тему, идею текста, </a:t>
            </a:r>
            <a:r>
              <a:rPr lang="ru-RU" sz="1600" dirty="0" err="1" smtClean="0"/>
              <a:t>микротемы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•        </a:t>
            </a:r>
            <a:r>
              <a:rPr lang="ru-RU" sz="1600" b="1" dirty="0" smtClean="0"/>
              <a:t>Развивающая:</a:t>
            </a:r>
            <a:r>
              <a:rPr lang="ru-RU" sz="1600" dirty="0" smtClean="0"/>
              <a:t> содействовать развитию внимания, памяти, устной и письменной речи учащихся; развивать умение сравнивать, классифицировать, обобщать; развивать умение наблюдать лингвистический материал, самостоятельно находить нужную информацию.</a:t>
            </a:r>
          </a:p>
          <a:p>
            <a:r>
              <a:rPr lang="ru-RU" sz="1600" dirty="0" smtClean="0"/>
              <a:t>•        </a:t>
            </a:r>
            <a:r>
              <a:rPr lang="ru-RU" sz="1600" b="1" dirty="0" smtClean="0"/>
              <a:t>Воспитательная:</a:t>
            </a:r>
            <a:r>
              <a:rPr lang="ru-RU" sz="1600" dirty="0" smtClean="0"/>
              <a:t> воспитывать интерес к предмету, к слову посредством работы с текстом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r>
              <a:rPr lang="ru-RU" sz="1600" dirty="0" smtClean="0"/>
              <a:t> </a:t>
            </a:r>
            <a:r>
              <a:rPr lang="ru-RU" sz="1600" dirty="0" smtClean="0"/>
              <a:t>-</a:t>
            </a:r>
            <a:endParaRPr lang="ru-RU" sz="1600" dirty="0"/>
          </a:p>
        </p:txBody>
      </p:sp>
      <p:pic>
        <p:nvPicPr>
          <p:cNvPr id="1026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301207"/>
            <a:ext cx="1224136" cy="1152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Downloads\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0"/>
            <a:ext cx="6984776" cy="6858000"/>
          </a:xfrm>
          <a:prstGeom prst="rect">
            <a:avLst/>
          </a:prstGeom>
          <a:noFill/>
        </p:spPr>
      </p:pic>
      <p:pic>
        <p:nvPicPr>
          <p:cNvPr id="10242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013176"/>
            <a:ext cx="1619672" cy="1512168"/>
          </a:xfrm>
          <a:prstGeom prst="rect">
            <a:avLst/>
          </a:prstGeom>
          <a:noFill/>
        </p:spPr>
      </p:pic>
      <p:pic>
        <p:nvPicPr>
          <p:cNvPr id="6" name="Picture 2" descr="C:\Users\Пользователь\Downloads\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698477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Рефлексия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</a:t>
            </a:r>
            <a:r>
              <a:rPr lang="ru-RU" sz="3200" dirty="0" smtClean="0"/>
              <a:t>Что должно быть отражено в сжатом изложении?</a:t>
            </a:r>
          </a:p>
          <a:p>
            <a:r>
              <a:rPr lang="ru-RU" sz="3200" dirty="0" smtClean="0"/>
              <a:t>– Какие способы сжатия текста вы знаете?</a:t>
            </a:r>
          </a:p>
          <a:p>
            <a:r>
              <a:rPr lang="ru-RU" sz="3200" dirty="0" smtClean="0"/>
              <a:t>– По каким критериям оценивается сжатое изложение?</a:t>
            </a:r>
          </a:p>
          <a:p>
            <a:endParaRPr lang="ru-RU" dirty="0"/>
          </a:p>
        </p:txBody>
      </p:sp>
      <p:pic>
        <p:nvPicPr>
          <p:cNvPr id="9218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584176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написать сжатое изложение по тексту, предложенному в </a:t>
            </a:r>
          </a:p>
          <a:p>
            <a:pPr>
              <a:buNone/>
            </a:pPr>
            <a:r>
              <a:rPr lang="ru-RU" dirty="0" smtClean="0"/>
              <a:t>      3 варианте </a:t>
            </a:r>
          </a:p>
          <a:p>
            <a:pPr>
              <a:buNone/>
            </a:pPr>
            <a:r>
              <a:rPr lang="ru-RU" dirty="0" smtClean="0"/>
              <a:t>сборника ОГЭ </a:t>
            </a:r>
          </a:p>
          <a:p>
            <a:pPr>
              <a:buNone/>
            </a:pPr>
            <a:r>
              <a:rPr lang="ru-RU" dirty="0" smtClean="0"/>
              <a:t>(2018г. Под ред. И.П.Цыбулько)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72816"/>
            <a:ext cx="4032448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          </a:t>
            </a:r>
            <a:r>
              <a:rPr lang="ru-RU" dirty="0" smtClean="0"/>
              <a:t>Максим Горький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«Язык – это инструмент, необходимо знать его, хорошо им владеть».  </a:t>
            </a:r>
            <a:endParaRPr lang="ru-RU" sz="3600" b="1" dirty="0"/>
          </a:p>
        </p:txBody>
      </p:sp>
      <p:pic>
        <p:nvPicPr>
          <p:cNvPr id="1026" name="Picture 2" descr="C:\Users\Пользователь\Downloads\252921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3888431" cy="4032448"/>
          </a:xfrm>
          <a:prstGeom prst="rect">
            <a:avLst/>
          </a:prstGeom>
          <a:noFill/>
        </p:spPr>
      </p:pic>
      <p:pic>
        <p:nvPicPr>
          <p:cNvPr id="2050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3874" y="4941169"/>
            <a:ext cx="1185657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 </a:t>
            </a:r>
            <a:br>
              <a:rPr lang="ru-RU" i="1" dirty="0" smtClean="0"/>
            </a:br>
            <a:r>
              <a:rPr lang="ru-RU" i="1" dirty="0" smtClean="0"/>
              <a:t>      </a:t>
            </a:r>
            <a:r>
              <a:rPr lang="ru-RU" b="1" i="1" dirty="0" smtClean="0"/>
              <a:t>Что такое изложение?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– Какое может быть изложение?</a:t>
            </a:r>
          </a:p>
          <a:p>
            <a:r>
              <a:rPr lang="ru-RU" dirty="0" smtClean="0"/>
              <a:t>– Какие приемы сжатия текста вы знаете? </a:t>
            </a:r>
          </a:p>
          <a:p>
            <a:r>
              <a:rPr lang="ru-RU" dirty="0" smtClean="0"/>
              <a:t>– После применения приёмов сжатия, что должно остаться в тексте?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  Задания:</a:t>
            </a:r>
            <a:endParaRPr lang="ru-RU" dirty="0" smtClean="0"/>
          </a:p>
          <a:p>
            <a:r>
              <a:rPr lang="ru-RU" i="1" dirty="0" smtClean="0"/>
              <a:t>1. Внимательно прочитайте текст, разделите его на три абзаца.</a:t>
            </a:r>
            <a:endParaRPr lang="ru-RU" dirty="0" smtClean="0"/>
          </a:p>
          <a:p>
            <a:r>
              <a:rPr lang="ru-RU" i="1" dirty="0" smtClean="0"/>
              <a:t>2. Определите тему и идею данного текста.</a:t>
            </a:r>
            <a:endParaRPr lang="ru-RU" dirty="0"/>
          </a:p>
        </p:txBody>
      </p:sp>
      <p:pic>
        <p:nvPicPr>
          <p:cNvPr id="3074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869159"/>
            <a:ext cx="1547664" cy="1800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sz="2700" b="1" dirty="0" smtClean="0"/>
              <a:t>Задания: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i="1" dirty="0" smtClean="0"/>
              <a:t>1. Внимательно прочитайте текст, разделите его на три абзаца.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i="1" dirty="0" smtClean="0"/>
              <a:t>2. Определите тему и идею данного текста</a:t>
            </a:r>
            <a:r>
              <a:rPr lang="ru-RU" sz="2700" i="1" dirty="0" smtClean="0"/>
              <a:t>.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Тишина -вот самый большой дефицит на земном шаре. Постоянное тарахтенье разнообразных автомобилей, тракторов, мотоциклов, поездов, самолётов, от шума которых современный человек не спасается даже в своём жилище, даже ночью оглушают планету и делают её малопригодной для жизни. Но это стоит нервов, нервов и нервов. И сердца. И психики. Поэтому наряду с тишиной становится дефицитной на земном шаре и валерьянка. Прибавьте к этому современные скорости, ядовитые газы, которые ежедневно вдыхает городской житель, прибавьте ощущение острого цейтнота, прибавьте переизбыток всевозможной информации. Прибавьте к этому скученность, обусловленную городами, и вы поймёте, почему в аптеке трудно натуральный валерьяновый корень. Желая добыть корень подлинной дикой валерианы, я пошел в лес и там нашел ее, растущую в тени. Вот растение, которому в наш суматошный век истрёпанных нервов, изнурительных </a:t>
            </a:r>
            <a:r>
              <a:rPr lang="ru-RU" dirty="0" err="1" smtClean="0"/>
              <a:t>бессоницы</a:t>
            </a:r>
            <a:r>
              <a:rPr lang="ru-RU" dirty="0" smtClean="0"/>
              <a:t> сдвинутой с места психики надо бы поставить красивый памятник: валериана, подобно матери, успокоит и усыпит, вернет так необходимое всем нам душевное равновесие. </a:t>
            </a:r>
          </a:p>
          <a:p>
            <a:pPr>
              <a:buNone/>
            </a:pPr>
            <a:r>
              <a:rPr lang="ru-RU" dirty="0" smtClean="0"/>
              <a:t>             (По В. Солоухину)</a:t>
            </a:r>
            <a:endParaRPr lang="ru-RU" dirty="0"/>
          </a:p>
        </p:txBody>
      </p:sp>
      <p:pic>
        <p:nvPicPr>
          <p:cNvPr id="4098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589240"/>
            <a:ext cx="1512168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3200" b="1" dirty="0" err="1" smtClean="0"/>
              <a:t>Микротемы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     Тишина -вот самый большой дефицит на земном шаре. Постоянное тарахтенье разнообразных автомобилей, тракторов, мотоциклов, поездов, самолётов, от шума которых современный человек не спасается даже в своём жилище, даже ночью оглушают планету и делают её малопригодной для жизни. Но это стоит нервов, нервов и нервов. И сердца. И психики.   </a:t>
            </a:r>
          </a:p>
          <a:p>
            <a:r>
              <a:rPr lang="ru-RU" dirty="0" smtClean="0"/>
              <a:t>     Поэтому наряду с тишиной становится дефицитной на земном шаре и валерьянка. Прибавьте к этому современные скорости, ядовитые газы, которые ежедневно вдыхает городской житель, прибавьте ощущение острого цейтнота, прибавьте переизбыток всевозможной информации. Прибавьте к этому скученность, обусловленную городами, и вы поймёте, почему в аптеке трудно натуральный валерьяновый корень. </a:t>
            </a:r>
          </a:p>
          <a:p>
            <a:r>
              <a:rPr lang="ru-RU" dirty="0" smtClean="0"/>
              <a:t>      Желая добыть корень подлинной дикой валерианы, я пошел в лес и там нашел ее, растущую в тени. Вот растение, которому в наш суматошный век истрёпанных нервов, изнурительных бессонницы сдвинутой с места психики надо бы поставить красивый памятник: валериана, подобно матери, успокоит и усыпит, вернет так необходимое всем нам душевное равновесие. </a:t>
            </a:r>
          </a:p>
          <a:p>
            <a:pPr>
              <a:buNone/>
            </a:pPr>
            <a:r>
              <a:rPr lang="ru-RU" dirty="0" smtClean="0"/>
              <a:t>                 (По В. Солоухину)</a:t>
            </a:r>
            <a:endParaRPr lang="ru-RU" dirty="0"/>
          </a:p>
        </p:txBody>
      </p:sp>
      <p:pic>
        <p:nvPicPr>
          <p:cNvPr id="5122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2088232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2700" b="1" i="1" dirty="0" smtClean="0"/>
              <a:t>Выделите первый абзац.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i="1" dirty="0" smtClean="0"/>
              <a:t>Какие способы сжатия вы использовали?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54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18462">
                <a:tc>
                  <a:txBody>
                    <a:bodyPr/>
                    <a:lstStyle/>
                    <a:p>
                      <a:r>
                        <a:rPr lang="ru-RU" dirty="0" smtClean="0"/>
                        <a:t>Исключим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Заменим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Объединим</a:t>
                      </a:r>
                      <a:endParaRPr lang="ru-RU" dirty="0"/>
                    </a:p>
                  </a:txBody>
                  <a:tcPr/>
                </a:tc>
              </a:tr>
              <a:tr h="5126153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Тишина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-вот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самый большой дефицит на земном шаре. Постоянное тарахтенье разнообразных автомобилей, тракторов, мотоциклов, поездов, самолётов, от шума которых современный человек не спасается даже в своём жилище, даже ночью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оглушают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планету и делают её малопригодной для жизни. Но это стоит нервов, нервов и нервов. И сердца. И психики. Поэтому наряду с тишиной становится дефицитной на земном шаре и валерьянка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...на земном шаре       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на Земле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…автомобилей, тракторов, мотоциклов,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поездов, самолётов 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транспорт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…от шума которых современный человек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спасается даже в своём жилище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проникая в дома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…Но это стоит нервов, нервов и нервов.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сердца. И психики.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Но это стоит здоровья</a:t>
                      </a:r>
                      <a:endParaRPr lang="ru-RU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 это стоит нервов, нервов и нервов. И сердца. И психики. Поэтому наряду с тишиной становится дефицитной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Но это стоит здоровья</a:t>
                      </a:r>
                      <a:endParaRPr lang="ru-RU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0718" y="4869160"/>
            <a:ext cx="1355737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89640" cy="936104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/>
              <a:t>  </a:t>
            </a:r>
            <a:r>
              <a:rPr lang="ru-RU" sz="2700" b="1" i="1" dirty="0" smtClean="0"/>
              <a:t>Выделите второй  абзац.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i="1" dirty="0" smtClean="0"/>
              <a:t>Какие способы сжатия вы использовали?</a:t>
            </a:r>
            <a:endParaRPr lang="ru-RU" sz="27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7" y="1196752"/>
          <a:ext cx="8373615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205"/>
                <a:gridCol w="2791205"/>
                <a:gridCol w="2791205"/>
              </a:tblGrid>
              <a:tr h="149736">
                <a:tc>
                  <a:txBody>
                    <a:bodyPr/>
                    <a:lstStyle/>
                    <a:p>
                      <a:r>
                        <a:rPr lang="ru-RU" dirty="0" smtClean="0"/>
                        <a:t>Исключим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Заменим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Объединим</a:t>
                      </a:r>
                      <a:endParaRPr lang="ru-RU" dirty="0"/>
                    </a:p>
                  </a:txBody>
                  <a:tcPr/>
                </a:tc>
              </a:tr>
              <a:tr h="4294295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этому современные скорости, ядовитые газы, которые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ежедневно вдыхает городской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житель</a:t>
                      </a:r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, прибавьте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ощущение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острого цейтнота</a:t>
                      </a:r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, прибавьте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переизбыток всевозможной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информации. Прибавьте к этому скученность, обусловленную городами, и вы поймёте, почему в аптеке трудно натуральный валерьяновый корень.</a:t>
                      </a:r>
                    </a:p>
                    <a:p>
                      <a:endParaRPr kumimoji="0" lang="ru-RU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повторы ( слов, близких понятий)</a:t>
                      </a:r>
                      <a:endParaRPr lang="ru-RU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к этому современные скорости, </a:t>
                      </a:r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ядовитые газы, которые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ежедневно вдыхает городской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житель,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ощущение острого цейтнота, прибавьте переизбыток всевозможной информации. Прибавьте к этому скученность, обусловленную городами, и вы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поймёте, почему в аптеке трудно натуральный валерьяновый корень.</a:t>
                      </a:r>
                    </a:p>
                    <a:p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грязный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воздух</a:t>
                      </a:r>
                      <a:endParaRPr lang="ru-RU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к этому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современные скорости,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ядовитые газы, которые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ежедневно вдыхает городской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житель, </a:t>
                      </a:r>
                      <a:r>
                        <a:rPr kumimoji="0" lang="ru-RU" sz="1400" u="sng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</a:t>
                      </a:r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ощущение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острого цейтнота, </a:t>
                      </a:r>
                      <a:r>
                        <a:rPr kumimoji="0" lang="ru-RU" sz="1400" u="sng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</a:t>
                      </a:r>
                      <a:endParaRPr kumimoji="0" lang="ru-RU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переизбыток всевозможной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информации. </a:t>
                      </a:r>
                      <a:r>
                        <a:rPr kumimoji="0" lang="ru-RU" sz="1400" u="sng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этому скученность,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обусловленную городами, и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 поймёте, почему в аптеке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трудно натуральный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валерьяновый корень.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эти предложения: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Прибавьте к этому скорости, </a:t>
                      </a:r>
                    </a:p>
                    <a:p>
                      <a:r>
                        <a:rPr kumimoji="0" lang="ru-RU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грязный воздух,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спешку, 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нехватку времени</a:t>
                      </a:r>
                      <a:r>
                        <a:rPr kumimoji="0" lang="ru-RU" sz="1400" u="sng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ru-RU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переизбыток информации, вредные привычки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очереди,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городскую скученность, и вы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поймёте, почему трудно купить  натуральный валерьяновый корень.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517232"/>
            <a:ext cx="1080120" cy="1008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Выделите третий абзац.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i="1" dirty="0" smtClean="0"/>
              <a:t>Какие способы сжатия вы использовали? 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8229600" cy="5582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82834">
                <a:tc>
                  <a:txBody>
                    <a:bodyPr/>
                    <a:lstStyle/>
                    <a:p>
                      <a:r>
                        <a:rPr lang="ru-RU" dirty="0" smtClean="0"/>
                        <a:t>Исключим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Исключим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Исключим</a:t>
                      </a:r>
                      <a:endParaRPr lang="ru-RU" dirty="0"/>
                    </a:p>
                  </a:txBody>
                  <a:tcPr/>
                </a:tc>
              </a:tr>
              <a:tr h="5200162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Желая добыть корень подлинной дикой валерианы, я пошел в лес и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там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нашел ее,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растущую в тени.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Вот растение,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которому в наш суматошный век истрёпанных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нервов, изнурительных 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бессонниц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сдвинутой с места психики надо бы поставить красивый памятник: валериана, подобно матери,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успокоит и усыпит, вернет так необходимое всем нам душевное равновесие.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это предложение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продолжает авторскую мысль</a:t>
                      </a:r>
                      <a:r>
                        <a:rPr kumimoji="0" lang="ru-RU" sz="16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причастный оборот</a:t>
                      </a:r>
                      <a:endParaRPr lang="ru-RU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Желая добыть корень подлинной дикой валерианы, я пошел в лес и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там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нашел ее,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растущую в тени.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Вот растение, которому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в наш</a:t>
                      </a:r>
                      <a:r>
                        <a:rPr kumimoji="0" lang="ru-RU" sz="16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суматошный век истрёпанных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нервов, изнурительных бессонницы сдвинутой с места психик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надо бы поставить красивый памятник: валериана, подобно матери,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успокоит и усыпит, вернет так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необходимое всем нам душевное равновесие.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дополнение к уже известной информации</a:t>
                      </a:r>
                      <a:endParaRPr lang="ru-RU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Желая добыть корень подлинной дикой валерианы, я пошел в лес и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там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нашел ее,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растущую в тени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Вот растение, которому в наш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суматошный век истрёпанных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нервов, изнурительных бессонницы сдвинутой с места психики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надо бы поставить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красивый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памятник: валериана,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подобно матери,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успокоит и усыпит, вернет так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необходимое всем нам душевное равновесие.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Определение</a:t>
                      </a:r>
                      <a:r>
                        <a:rPr kumimoji="0" lang="ru-RU" sz="16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сравнение</a:t>
                      </a:r>
                      <a:endParaRPr lang="ru-RU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ru-RU" sz="3200" b="1" dirty="0" smtClean="0"/>
              <a:t>Сжатое изложение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67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*    Тишина -самый большой дефицит на Земле. Шум транспорта, проникая в дома, даже ночью делает планету малопригодной для жизни. Но это стоит здоровья. Поэтому наряду с тишиной становится дефицитной на Земле и валерьянка. </a:t>
            </a:r>
            <a:r>
              <a:rPr lang="ru-RU" sz="2000" b="1" dirty="0" smtClean="0"/>
              <a:t>(32 слова)</a:t>
            </a:r>
          </a:p>
          <a:p>
            <a:pPr>
              <a:buNone/>
            </a:pPr>
            <a:r>
              <a:rPr lang="ru-RU" sz="2000" dirty="0" smtClean="0"/>
              <a:t>      *    Прибавьте к этому скорости, грязный воздух, спешку, нехватку времени, переизбыток информации, городскую скученность, и вы поймете, почему трудно купить натуральный валерьяновый корень. </a:t>
            </a:r>
            <a:r>
              <a:rPr lang="ru-RU" sz="2000" b="1" i="1" dirty="0" smtClean="0"/>
              <a:t>(22 слова)</a:t>
            </a:r>
          </a:p>
          <a:p>
            <a:pPr>
              <a:buNone/>
            </a:pPr>
            <a:r>
              <a:rPr lang="ru-RU" sz="2000" dirty="0" smtClean="0"/>
              <a:t>       *   Желая добыть корень подлинной дикой валерианы, я пошел в лес и нашел её. Вот растение, которому надо бы поставить памятник: валериана успокоит и усыпит, вернет так необходимое всем нам душевное равновесие. </a:t>
            </a:r>
            <a:r>
              <a:rPr lang="ru-RU" sz="2000" b="1" dirty="0" smtClean="0"/>
              <a:t>(</a:t>
            </a:r>
            <a:r>
              <a:rPr lang="ru-RU" sz="2000" b="1" i="1" dirty="0" smtClean="0"/>
              <a:t>31слово)</a:t>
            </a:r>
          </a:p>
          <a:p>
            <a:pPr>
              <a:buNone/>
            </a:pPr>
            <a:r>
              <a:rPr lang="ru-RU" sz="2000" i="1" dirty="0" smtClean="0"/>
              <a:t>                             </a:t>
            </a:r>
            <a:r>
              <a:rPr lang="ru-RU" sz="2000" b="1" i="1" dirty="0" smtClean="0">
                <a:solidFill>
                  <a:srgbClr val="00B050"/>
                </a:solidFill>
              </a:rPr>
              <a:t>Итог: 85 слов</a:t>
            </a:r>
            <a:endParaRPr lang="ru-RU" sz="2000" b="1" dirty="0">
              <a:solidFill>
                <a:srgbClr val="00B050"/>
              </a:solidFill>
            </a:endParaRPr>
          </a:p>
        </p:txBody>
      </p:sp>
      <p:pic>
        <p:nvPicPr>
          <p:cNvPr id="8194" name="Picture 2" descr="C:\Users\Пользователь\Desktop\a2f1171a2ac8f503cbb45cd5568224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157192"/>
            <a:ext cx="1654746" cy="13781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1153</Words>
  <Application>Microsoft Office PowerPoint</Application>
  <PresentationFormat>Экран (4:3)</PresentationFormat>
  <Paragraphs>115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Урок-практикум. Подготовка к сжатому изложению в экзаменационной работе ОГЭ. (9 класс)</vt:lpstr>
      <vt:lpstr>          Максим Горький</vt:lpstr>
      <vt:lpstr>          Что такое изложение? </vt:lpstr>
      <vt:lpstr> Задания: 1. Внимательно прочитайте текст, разделите его на три абзаца. 2. Определите тему и идею данного текста.</vt:lpstr>
      <vt:lpstr>         Микротемы</vt:lpstr>
      <vt:lpstr>      Выделите первый абзац. Какие способы сжатия вы использовали? </vt:lpstr>
      <vt:lpstr>  Выделите второй  абзац. Какие способы сжатия вы использовали?</vt:lpstr>
      <vt:lpstr>Выделите третий абзац. Какие способы сжатия вы использовали? </vt:lpstr>
      <vt:lpstr>           Сжатое изложение</vt:lpstr>
      <vt:lpstr>Слайд 10</vt:lpstr>
      <vt:lpstr>       Рефлексия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сжатому изложению в экзаменационной работе ОГЭ.</dc:title>
  <dc:creator>Пользователь</dc:creator>
  <cp:lastModifiedBy>Пользователь</cp:lastModifiedBy>
  <cp:revision>18</cp:revision>
  <dcterms:created xsi:type="dcterms:W3CDTF">2019-03-10T06:43:00Z</dcterms:created>
  <dcterms:modified xsi:type="dcterms:W3CDTF">2019-03-10T09:42:57Z</dcterms:modified>
</cp:coreProperties>
</file>