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00" autoAdjust="0"/>
  </p:normalViewPr>
  <p:slideViewPr>
    <p:cSldViewPr>
      <p:cViewPr varScale="1">
        <p:scale>
          <a:sx n="94" d="100"/>
          <a:sy n="94" d="100"/>
        </p:scale>
        <p:origin x="-3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AE040B-3A47-4787-99B9-A3D4C683EB95}" type="datetimeFigureOut">
              <a:rPr lang="ru-RU" smtClean="0"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C971EC-E76E-4FC6-B7AE-E7D492A0476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5013176"/>
            <a:ext cx="5637010" cy="1688823"/>
          </a:xfrm>
        </p:spPr>
        <p:txBody>
          <a:bodyPr>
            <a:no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учитель начальных классов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«Средняя школа №2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им.Е.В.Камышева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Юрьева Елена Геннадьевна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175351" cy="3312368"/>
          </a:xfrm>
        </p:spPr>
        <p:txBody>
          <a:bodyPr/>
          <a:lstStyle/>
          <a:p>
            <a:pPr algn="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</a:t>
            </a:r>
            <a:b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глаголах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16632"/>
            <a:ext cx="8784976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49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971634"/>
              </p:ext>
            </p:extLst>
          </p:nvPr>
        </p:nvGraphicFramePr>
        <p:xfrm>
          <a:off x="683568" y="548680"/>
          <a:ext cx="7848872" cy="4781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4608512"/>
              </a:tblGrid>
              <a:tr h="1195333">
                <a:tc>
                  <a:txBody>
                    <a:bodyPr/>
                    <a:lstStyle/>
                    <a:p>
                      <a:endParaRPr lang="ru-RU" sz="4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endParaRPr lang="ru-RU" sz="4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53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5333"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53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4048" y="1993745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купается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317912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убирётся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4431533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вылупится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70042" y="198884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купаться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653" y="3141572"/>
            <a:ext cx="24658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убраться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2450" y="4437112"/>
            <a:ext cx="2780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вылупиться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2519" y="764704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н.ф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974637" y="785269"/>
            <a:ext cx="2219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л., </a:t>
            </a:r>
            <a:r>
              <a:rPr lang="ru-RU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352928" cy="226626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Уровень 1.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Как (что сделает?) аукнется, так и (что сделает?) откликнется.</a:t>
            </a:r>
            <a:endParaRPr lang="ru-RU" sz="2800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sz="2800" dirty="0" smtClean="0">
                <a:effectLst/>
                <a:latin typeface="Times New Roman"/>
                <a:ea typeface="Calibri"/>
              </a:rPr>
              <a:t>Не стыдно не знать, стыдно (что делать?) не учит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ь</a:t>
            </a:r>
            <a:r>
              <a:rPr lang="ru-RU" sz="2800" dirty="0" smtClean="0">
                <a:effectLst/>
                <a:latin typeface="Times New Roman"/>
                <a:ea typeface="Calibri"/>
              </a:rPr>
              <a:t>ся.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2780928"/>
            <a:ext cx="6336704" cy="17707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Уровень 2.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Как аукнется, так и откликнется.</a:t>
            </a:r>
          </a:p>
          <a:p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стыдно не знать, стыдно не учит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ь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4915506"/>
            <a:ext cx="5976664" cy="17707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Уровень 3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Он испытывает радость - радуется.</a:t>
            </a:r>
          </a:p>
          <a:p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Допускать ошибки - ошибат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ь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12360" y="6165304"/>
            <a:ext cx="1008112" cy="520943"/>
          </a:xfrm>
          <a:prstGeom prst="actionButtonRetur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0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6912768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Прежде, чем глагол писать,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забудь              задать.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Если мягкий знак в                 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То в глагол его мы               .</a:t>
            </a:r>
            <a:endParaRPr lang="ru-RU" sz="40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1268760"/>
            <a:ext cx="1707134" cy="707886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вопрос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2132856"/>
            <a:ext cx="1941044" cy="70788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вопросе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1319" y="2924944"/>
            <a:ext cx="1943356" cy="70788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вносим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1826" y="5373216"/>
            <a:ext cx="1707134" cy="70788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вопрос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23728" y="5373216"/>
            <a:ext cx="2311338" cy="70788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вопросе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12355" y="5373216"/>
            <a:ext cx="1797223" cy="70788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вносим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20617" y="5373216"/>
            <a:ext cx="2415879" cy="70788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вносим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43808" y="400506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51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  <p:bldP spid="12" grpId="0" animBg="1"/>
      <p:bldP spid="14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134634"/>
            <a:ext cx="8712968" cy="660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6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260648"/>
            <a:ext cx="7200800" cy="48245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5301208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открытии новых знаний и удачи на уроке!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107504" y="260648"/>
            <a:ext cx="8856984" cy="6336704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7504" y="157848"/>
            <a:ext cx="8856984" cy="6542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Обращение </a:t>
            </a: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 учащимся школы №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Веселей </a:t>
            </a: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шагай,  народ!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Ждём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вас на субботник!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Надо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дружно </a:t>
            </a: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Чтоб городом своим </a:t>
            </a:r>
            <a:r>
              <a:rPr lang="ru-RU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горди</a:t>
            </a: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Каждый делом </a:t>
            </a:r>
            <a:r>
              <a:rPr lang="ru-RU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занимае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Метёт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скребёт и </a:t>
            </a:r>
            <a:r>
              <a:rPr lang="ru-RU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прибирае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Вот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чистота у нас,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Просто радуется глаз!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Неравнодушных ребят ждём 28 апреля в 10.00 у школы. При себе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иметь мётлы, мусорные пакеты и хорошее настроение. </a:t>
            </a:r>
            <a:r>
              <a:rPr lang="ru-RU" sz="1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Оргкомитет. </a:t>
            </a:r>
            <a:endParaRPr lang="ru-RU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8514" y="2050191"/>
            <a:ext cx="105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9882" y="263691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9096" y="3284984"/>
            <a:ext cx="97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84519" y="387318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в конец 11">
            <a:hlinkClick r:id="rId2" action="ppaction://hlinksldjump" highlightClick="1"/>
          </p:cNvPr>
          <p:cNvSpPr/>
          <p:nvPr/>
        </p:nvSpPr>
        <p:spPr>
          <a:xfrm>
            <a:off x="8532440" y="6165304"/>
            <a:ext cx="432048" cy="432048"/>
          </a:xfrm>
          <a:prstGeom prst="actionButtonE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79027" y="2017875"/>
            <a:ext cx="2609197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потруди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99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397113"/>
            <a:ext cx="3888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816" y="2708920"/>
            <a:ext cx="8568952" cy="212365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Правописание </a:t>
            </a:r>
          </a:p>
          <a:p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глаголах</a:t>
            </a:r>
            <a:endParaRPr lang="ru-RU" sz="6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5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260648"/>
            <a:ext cx="4464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урока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916832"/>
            <a:ext cx="8640960" cy="37856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Познакомиться с правилом правописания глаголов на</a:t>
            </a:r>
          </a:p>
          <a:p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endParaRPr lang="ru-RU" sz="6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в конец 4">
            <a:hlinkClick r:id="rId2" action="ppaction://hlinksldjump" highlightClick="1"/>
          </p:cNvPr>
          <p:cNvSpPr/>
          <p:nvPr/>
        </p:nvSpPr>
        <p:spPr>
          <a:xfrm>
            <a:off x="8244408" y="6038940"/>
            <a:ext cx="648072" cy="576064"/>
          </a:xfrm>
          <a:prstGeom prst="actionButtonE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59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06984"/>
              </p:ext>
            </p:extLst>
          </p:nvPr>
        </p:nvGraphicFramePr>
        <p:xfrm>
          <a:off x="179512" y="116633"/>
          <a:ext cx="8856984" cy="6326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8752"/>
                <a:gridCol w="1008112"/>
                <a:gridCol w="1080120"/>
              </a:tblGrid>
              <a:tr h="402194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Согласен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согласен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575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1.Глагол обозначает признак предмета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0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Глаголы отвечают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вопросы что делает? Что будет делать?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+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108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Глаголы не изменяются по числам и временам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0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Глаголы прошедшего времени изменяются по родам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0658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Глаголы настоящего времени 3 лица единственного числа отвечают на вопрос что делает?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86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Глаголы в неопределённой форме отвечают на вопрос что делать? Что сделать?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09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Глаголы с суффиксом –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ся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называются возвратными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29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965087"/>
              </p:ext>
            </p:extLst>
          </p:nvPr>
        </p:nvGraphicFramePr>
        <p:xfrm>
          <a:off x="251520" y="332656"/>
          <a:ext cx="8784976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536504"/>
              </a:tblGrid>
              <a:tr h="15014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14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0328">
                <a:tc>
                  <a:txBody>
                    <a:bodyPr/>
                    <a:lstStyle/>
                    <a:p>
                      <a:endParaRPr lang="ru-RU" sz="5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1456">
                <a:tc>
                  <a:txBody>
                    <a:bodyPr/>
                    <a:lstStyle/>
                    <a:p>
                      <a:endParaRPr lang="ru-RU" sz="5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94259" y="3645024"/>
            <a:ext cx="31619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печалится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2347" y="5373216"/>
            <a:ext cx="28457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удивится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73091" y="3645024"/>
            <a:ext cx="346928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печалиться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81867" y="5373216"/>
            <a:ext cx="31531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удивиться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5283" y="476672"/>
            <a:ext cx="25279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лицо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1966726"/>
            <a:ext cx="37444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делает?</a:t>
            </a:r>
            <a:endParaRPr lang="ru-RU" sz="5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83410" y="2060848"/>
            <a:ext cx="371896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5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5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делать?</a:t>
            </a:r>
            <a:endParaRPr lang="ru-RU" sz="5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3968" y="17837"/>
            <a:ext cx="50546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Неопределённая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19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1" grpId="0"/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292742"/>
              </p:ext>
            </p:extLst>
          </p:nvPr>
        </p:nvGraphicFramePr>
        <p:xfrm>
          <a:off x="539552" y="1124744"/>
          <a:ext cx="7992888" cy="460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1040"/>
                <a:gridCol w="1623575"/>
                <a:gridCol w="2448273"/>
              </a:tblGrid>
              <a:tr h="2304256">
                <a:tc>
                  <a:txBody>
                    <a:bodyPr/>
                    <a:lstStyle/>
                    <a:p>
                      <a:r>
                        <a:rPr lang="ru-RU" sz="5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делает?</a:t>
                      </a:r>
                      <a:r>
                        <a:rPr lang="ru-RU" sz="5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r>
                        <a:rPr lang="ru-RU" sz="5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сделает?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ru-RU" sz="5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042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что делат</a:t>
                      </a:r>
                      <a:r>
                        <a:rPr kumimoji="0" lang="ru-RU" sz="5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kumimoji="0" lang="ru-RU" sz="5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kumimoji="0" lang="ru-RU" sz="5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что сделат</a:t>
                      </a:r>
                      <a:r>
                        <a:rPr kumimoji="0" lang="ru-RU" sz="5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kumimoji="0" lang="ru-RU" sz="5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4650827" y="1772816"/>
            <a:ext cx="1080120" cy="43204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4678892" y="4005064"/>
            <a:ext cx="1152128" cy="43204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516216" y="1557953"/>
            <a:ext cx="11150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53638" y="3790201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5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31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188640"/>
            <a:ext cx="8712968" cy="648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0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220</TotalTime>
  <Words>354</Words>
  <Application>Microsoft Office PowerPoint</Application>
  <PresentationFormat>Экран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Правописание  –тся, -ться  в глаголах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 –тся, -ться  в глаголах</dc:title>
  <dc:creator>admin</dc:creator>
  <cp:lastModifiedBy>Надежда Пронская</cp:lastModifiedBy>
  <cp:revision>20</cp:revision>
  <dcterms:created xsi:type="dcterms:W3CDTF">2018-04-15T12:13:45Z</dcterms:created>
  <dcterms:modified xsi:type="dcterms:W3CDTF">2019-01-15T13:00:12Z</dcterms:modified>
</cp:coreProperties>
</file>