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73" r:id="rId12"/>
    <p:sldId id="265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87E7B-4F8A-460A-878A-51CC5BACF25E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E8078-F3C9-4E21-BABE-1893A0095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8078-F3C9-4E21-BABE-1893A00953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278608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Открытый урок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по русскому языку во    2 Г классе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786322"/>
            <a:ext cx="7772400" cy="121444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МБОУ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Лицей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78 «Фарватер»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города Казани 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2144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Спиши текст. Измени слова в скобках.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407196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Красив осенний лес. Деревья в (лес) оделись в золотой наряд. За (лес) протянулись поля. Около (лес) протекает ручей.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Проверь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57298"/>
            <a:ext cx="8183880" cy="45005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Красив осенний лес. Деревья в лесу оделись в золотой наряд. За лесом протянулись поля. Около леса протекает ручей.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143116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2571744"/>
            <a:ext cx="71438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786190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8572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Для чего служит окончание?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3714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Окончание</a:t>
            </a:r>
            <a:r>
              <a:rPr lang="ru-RU" sz="3600" b="1" dirty="0" smtClean="0"/>
              <a:t> служит для </a:t>
            </a:r>
          </a:p>
          <a:p>
            <a:r>
              <a:rPr lang="ru-RU" sz="3600" b="1" dirty="0" smtClean="0"/>
              <a:t>связи слов в предложении.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книга, лежать, на , стол.</a:t>
            </a:r>
          </a:p>
          <a:p>
            <a:r>
              <a:rPr lang="ru-RU" sz="3600" b="1" dirty="0" smtClean="0"/>
              <a:t>Книги лежали на столе.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4429132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500570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500570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Окончание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1044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Иногда в слове может быть </a:t>
            </a:r>
            <a:r>
              <a:rPr lang="ru-RU" sz="3200" b="1" dirty="0" smtClean="0">
                <a:solidFill>
                  <a:schemeClr val="accent1"/>
                </a:solidFill>
              </a:rPr>
              <a:t>нулевое окончание,</a:t>
            </a:r>
            <a:r>
              <a:rPr lang="ru-RU" sz="3200" b="1" dirty="0" smtClean="0"/>
              <a:t> его отмечают пустым квадратом</a:t>
            </a:r>
          </a:p>
          <a:p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стол</a:t>
            </a:r>
          </a:p>
          <a:p>
            <a:r>
              <a:rPr lang="ru-RU" sz="3200" b="1" dirty="0" smtClean="0"/>
              <a:t>дом</a:t>
            </a:r>
          </a:p>
          <a:p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501008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509120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085184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Осень в лесу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Копия (2) pri02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1537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Осень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4" descr="сканирование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286808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И. Левитан «Золотая осень»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Надежда\Desktop\пна\Golden_autum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1537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0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Г.Мясоедов «Осеннее утро»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Надежда\Desktop\пна\Октябрь уж наступил\5f6061771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5236634" cy="5715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И. Остроухов «Золотая осень»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F:\изо\Октябрь уж наступил\46996629_ostrouh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7"/>
            <a:ext cx="8286808" cy="5786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52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В. Поленов «Золотая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осень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Надежда\Desktop\пна\54159140_zolotayaos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215370" cy="5643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Тема урока:</a:t>
            </a:r>
            <a:endParaRPr lang="ru-RU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35719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Роль окончания в слове. Родственные слова. </a:t>
            </a:r>
            <a:endParaRPr lang="ru-RU" sz="3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И. Шишкин «Осень», «Осенний пейзаж»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Надежда\Desktop\пна\Октябрь уж наступил\shishkin_456B4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643338" cy="5572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Users\Надежда\Desktop\пна\Октябрь уж наступил\d669c71174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714776" cy="5572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2862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кот – котик</a:t>
            </a:r>
          </a:p>
          <a:p>
            <a:r>
              <a:rPr lang="ru-RU" sz="3600" b="1" dirty="0" smtClean="0"/>
              <a:t>дом – дым</a:t>
            </a:r>
          </a:p>
          <a:p>
            <a:r>
              <a:rPr lang="ru-RU" sz="3600" b="1" dirty="0" smtClean="0"/>
              <a:t>сад – садик</a:t>
            </a:r>
          </a:p>
          <a:p>
            <a:r>
              <a:rPr lang="ru-RU" sz="3600" b="1" dirty="0" smtClean="0"/>
              <a:t>река – реки</a:t>
            </a:r>
          </a:p>
          <a:p>
            <a:r>
              <a:rPr lang="ru-RU" sz="3600" b="1" dirty="0" smtClean="0"/>
              <a:t>лист – листик</a:t>
            </a:r>
          </a:p>
          <a:p>
            <a:r>
              <a:rPr lang="ru-RU" sz="3600" b="1" dirty="0" smtClean="0"/>
              <a:t>гриб - грибы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714908"/>
          </a:xfrm>
        </p:spPr>
        <p:txBody>
          <a:bodyPr/>
          <a:lstStyle/>
          <a:p>
            <a:r>
              <a:rPr lang="ru-RU" b="1" dirty="0" err="1" smtClean="0"/>
              <a:t>уч</a:t>
            </a:r>
            <a:r>
              <a:rPr lang="ru-RU" b="1" dirty="0" smtClean="0"/>
              <a:t>., с. 46, № 91(а, б), правило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Игра на выбывание</a:t>
            </a:r>
            <a:endParaRPr lang="ru-RU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0719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деревья</a:t>
            </a:r>
          </a:p>
          <a:p>
            <a:r>
              <a:rPr lang="ru-RU" sz="3600" b="1" dirty="0" smtClean="0">
                <a:cs typeface="Times New Roman" pitchFamily="18" charset="0"/>
              </a:rPr>
              <a:t>шумит</a:t>
            </a:r>
          </a:p>
          <a:p>
            <a:r>
              <a:rPr lang="ru-RU" sz="3600" b="1" dirty="0" smtClean="0">
                <a:cs typeface="Times New Roman" pitchFamily="18" charset="0"/>
              </a:rPr>
              <a:t>над</a:t>
            </a:r>
          </a:p>
          <a:p>
            <a:r>
              <a:rPr lang="ru-RU" sz="3600" b="1" dirty="0" smtClean="0">
                <a:cs typeface="Times New Roman" pitchFamily="18" charset="0"/>
              </a:rPr>
              <a:t>лес</a:t>
            </a:r>
          </a:p>
          <a:p>
            <a:r>
              <a:rPr lang="ru-RU" sz="3600" b="1" dirty="0" smtClean="0">
                <a:cs typeface="Times New Roman" pitchFamily="18" charset="0"/>
              </a:rPr>
              <a:t>гриб</a:t>
            </a:r>
          </a:p>
          <a:p>
            <a:r>
              <a:rPr lang="ru-RU" sz="3600" b="1" dirty="0" smtClean="0">
                <a:cs typeface="Times New Roman" pitchFamily="18" charset="0"/>
              </a:rPr>
              <a:t>поляна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Родственные слова</a:t>
            </a:r>
            <a:endParaRPr lang="ru-RU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3116"/>
            <a:ext cx="8183880" cy="37862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Лес лесной лесник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1000100" y="2071678"/>
            <a:ext cx="857256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2071670" y="2071678"/>
            <a:ext cx="857256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4071934" y="2071678"/>
            <a:ext cx="857256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Запиши предложение. Вставь</a:t>
            </a:r>
            <a:br>
              <a:rPr lang="ru-RU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пропущенные буквы. Подчеркни основу.</a:t>
            </a:r>
            <a:endParaRPr lang="ru-RU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500306"/>
            <a:ext cx="8183880" cy="27860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За у…кой р…кой тёмной ст…ной ст…ял лес.</a:t>
            </a:r>
            <a:endParaRPr lang="ru-RU" sz="3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Проверь</a:t>
            </a:r>
            <a:endParaRPr lang="ru-RU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3116"/>
            <a:ext cx="8183880" cy="35719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За узкой рекой тёмной стеной стоял лес.</a:t>
            </a:r>
            <a:endParaRPr lang="ru-RU" sz="3600" b="1" dirty="0"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00562" y="3286124"/>
            <a:ext cx="1071570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57488" y="3286124"/>
            <a:ext cx="1571636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488" y="3429000"/>
            <a:ext cx="1643074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23728" y="2780928"/>
            <a:ext cx="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79712" y="27809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07904" y="278092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475656" y="335699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Проверь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cs typeface="Times New Roman" pitchFamily="18" charset="0"/>
              </a:rPr>
              <a:t>за рекой</a:t>
            </a:r>
          </a:p>
          <a:p>
            <a:pPr>
              <a:buNone/>
            </a:pPr>
            <a:endParaRPr lang="ru-RU" sz="36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cs typeface="Times New Roman" pitchFamily="18" charset="0"/>
              </a:rPr>
              <a:t>у реки</a:t>
            </a:r>
          </a:p>
          <a:p>
            <a:pPr>
              <a:buNone/>
            </a:pPr>
            <a:endParaRPr lang="ru-RU" sz="36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cs typeface="Times New Roman" pitchFamily="18" charset="0"/>
              </a:rPr>
              <a:t>к реке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643050"/>
            <a:ext cx="57606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928934"/>
            <a:ext cx="43204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07194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Что такое окончание?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3929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Окончание</a:t>
            </a:r>
            <a:r>
              <a:rPr lang="ru-RU" sz="4000" b="1" dirty="0" smtClean="0"/>
              <a:t> – это изменяемая часть слова.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Кто такой редактор?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4643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Редактор</a:t>
            </a:r>
            <a:r>
              <a:rPr lang="ru-RU" sz="3200" b="1" dirty="0" smtClean="0"/>
              <a:t> - человек, который редактирует что-н.,</a:t>
            </a:r>
          </a:p>
          <a:p>
            <a:r>
              <a:rPr lang="ru-RU" sz="3200" b="1" dirty="0" smtClean="0"/>
              <a:t>специалист по редактированию.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Редактировать</a:t>
            </a:r>
            <a:r>
              <a:rPr lang="ru-RU" sz="3200" b="1" dirty="0" smtClean="0"/>
              <a:t> – проверять и исправлять текст при подготовке к печати. </a:t>
            </a:r>
          </a:p>
          <a:p>
            <a:r>
              <a:rPr lang="ru-RU" sz="3200" b="1" dirty="0" smtClean="0"/>
              <a:t>Руководить изданием чего-н.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</TotalTime>
  <Words>285</Words>
  <Application>Microsoft Office PowerPoint</Application>
  <PresentationFormat>Экран (4:3)</PresentationFormat>
  <Paragraphs>65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Открытый урок по русскому языку во    2 Г классе</vt:lpstr>
      <vt:lpstr>Тема урока:</vt:lpstr>
      <vt:lpstr>Игра на выбывание</vt:lpstr>
      <vt:lpstr>Родственные слова</vt:lpstr>
      <vt:lpstr>Запиши предложение. Вставь пропущенные буквы. Подчеркни основу.</vt:lpstr>
      <vt:lpstr>Проверь</vt:lpstr>
      <vt:lpstr>Проверь</vt:lpstr>
      <vt:lpstr>Что такое окончание?</vt:lpstr>
      <vt:lpstr>Кто такой редактор?</vt:lpstr>
      <vt:lpstr>Спиши текст. Измени слова в скобках.</vt:lpstr>
      <vt:lpstr>Проверь</vt:lpstr>
      <vt:lpstr>Для чего служит окончание?</vt:lpstr>
      <vt:lpstr>Окончание</vt:lpstr>
      <vt:lpstr>Осень в лесу</vt:lpstr>
      <vt:lpstr>Осень</vt:lpstr>
      <vt:lpstr>И. Левитан «Золотая осень»</vt:lpstr>
      <vt:lpstr>Г.Мясоедов «Осеннее утро»</vt:lpstr>
      <vt:lpstr>И. Остроухов «Золотая осень»</vt:lpstr>
      <vt:lpstr>В. Поленов «Золотая осень»</vt:lpstr>
      <vt:lpstr>И. Шишкин «Осень», «Осенний пейзаж»</vt:lpstr>
      <vt:lpstr>Игра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русскому языку во    2 Г классе</dc:title>
  <dc:creator>Dell</dc:creator>
  <cp:lastModifiedBy>Dell</cp:lastModifiedBy>
  <cp:revision>28</cp:revision>
  <dcterms:created xsi:type="dcterms:W3CDTF">2015-10-09T16:41:37Z</dcterms:created>
  <dcterms:modified xsi:type="dcterms:W3CDTF">2018-12-23T12:05:24Z</dcterms:modified>
</cp:coreProperties>
</file>