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309" r:id="rId3"/>
    <p:sldId id="276" r:id="rId4"/>
    <p:sldId id="277" r:id="rId5"/>
    <p:sldId id="275" r:id="rId6"/>
    <p:sldId id="303" r:id="rId7"/>
    <p:sldId id="278" r:id="rId8"/>
    <p:sldId id="279" r:id="rId9"/>
    <p:sldId id="285" r:id="rId10"/>
    <p:sldId id="293" r:id="rId11"/>
    <p:sldId id="284" r:id="rId12"/>
    <p:sldId id="294" r:id="rId13"/>
    <p:sldId id="310" r:id="rId14"/>
    <p:sldId id="286" r:id="rId15"/>
    <p:sldId id="287" r:id="rId16"/>
    <p:sldId id="288" r:id="rId17"/>
    <p:sldId id="280" r:id="rId18"/>
    <p:sldId id="289" r:id="rId19"/>
    <p:sldId id="290" r:id="rId20"/>
    <p:sldId id="291" r:id="rId21"/>
    <p:sldId id="292" r:id="rId22"/>
    <p:sldId id="300" r:id="rId23"/>
    <p:sldId id="302" r:id="rId24"/>
    <p:sldId id="304" r:id="rId25"/>
    <p:sldId id="305" r:id="rId26"/>
    <p:sldId id="281" r:id="rId27"/>
    <p:sldId id="282" r:id="rId28"/>
    <p:sldId id="295" r:id="rId29"/>
    <p:sldId id="306" r:id="rId30"/>
    <p:sldId id="296" r:id="rId31"/>
    <p:sldId id="297" r:id="rId32"/>
    <p:sldId id="298" r:id="rId33"/>
    <p:sldId id="299" r:id="rId34"/>
    <p:sldId id="262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414" autoAdjust="0"/>
  </p:normalViewPr>
  <p:slideViewPr>
    <p:cSldViewPr snapToGrid="0">
      <p:cViewPr varScale="1">
        <p:scale>
          <a:sx n="79" d="100"/>
          <a:sy n="79" d="100"/>
        </p:scale>
        <p:origin x="3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145C2-3163-4172-82A2-E553EAF8D590}" type="datetimeFigureOut">
              <a:rPr lang="ru-RU" smtClean="0"/>
              <a:t>21.03.2019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F128A-14A8-4847-8465-4994471357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32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145C2-3163-4172-82A2-E553EAF8D590}" type="datetimeFigureOut">
              <a:rPr lang="ru-RU" smtClean="0"/>
              <a:t>21.03.2019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F128A-14A8-4847-8465-4994471357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38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145C2-3163-4172-82A2-E553EAF8D590}" type="datetimeFigureOut">
              <a:rPr lang="ru-RU" smtClean="0"/>
              <a:t>21.03.2019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F128A-14A8-4847-8465-4994471357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67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145C2-3163-4172-82A2-E553EAF8D590}" type="datetimeFigureOut">
              <a:rPr lang="ru-RU" smtClean="0"/>
              <a:t>21.03.2019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F128A-14A8-4847-8465-4994471357B5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3930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145C2-3163-4172-82A2-E553EAF8D590}" type="datetimeFigureOut">
              <a:rPr lang="ru-RU" smtClean="0"/>
              <a:t>21.03.2019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F128A-14A8-4847-8465-4994471357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25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145C2-3163-4172-82A2-E553EAF8D590}" type="datetimeFigureOut">
              <a:rPr lang="ru-RU" smtClean="0"/>
              <a:t>21.03.2019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F128A-14A8-4847-8465-4994471357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25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145C2-3163-4172-82A2-E553EAF8D590}" type="datetimeFigureOut">
              <a:rPr lang="ru-RU" smtClean="0"/>
              <a:t>21.03.2019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F128A-14A8-4847-8465-4994471357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145C2-3163-4172-82A2-E553EAF8D590}" type="datetimeFigureOut">
              <a:rPr lang="ru-RU" smtClean="0"/>
              <a:t>21.03.2019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F128A-14A8-4847-8465-4994471357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79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145C2-3163-4172-82A2-E553EAF8D590}" type="datetimeFigureOut">
              <a:rPr lang="ru-RU" smtClean="0"/>
              <a:t>21.03.2019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F128A-14A8-4847-8465-4994471357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39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145C2-3163-4172-82A2-E553EAF8D590}" type="datetimeFigureOut">
              <a:rPr lang="ru-RU" smtClean="0"/>
              <a:t>21.03.2019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F128A-14A8-4847-8465-4994471357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43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145C2-3163-4172-82A2-E553EAF8D590}" type="datetimeFigureOut">
              <a:rPr lang="ru-RU" smtClean="0"/>
              <a:t>21.03.2019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F128A-14A8-4847-8465-4994471357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22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145C2-3163-4172-82A2-E553EAF8D590}" type="datetimeFigureOut">
              <a:rPr lang="ru-RU" smtClean="0"/>
              <a:t>21.03.2019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F128A-14A8-4847-8465-4994471357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05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145C2-3163-4172-82A2-E553EAF8D590}" type="datetimeFigureOut">
              <a:rPr lang="ru-RU" smtClean="0"/>
              <a:t>21.03.2019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F128A-14A8-4847-8465-4994471357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87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145C2-3163-4172-82A2-E553EAF8D590}" type="datetimeFigureOut">
              <a:rPr lang="ru-RU" smtClean="0"/>
              <a:t>21.03.2019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F128A-14A8-4847-8465-4994471357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04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145C2-3163-4172-82A2-E553EAF8D590}" type="datetimeFigureOut">
              <a:rPr lang="ru-RU" smtClean="0"/>
              <a:t>21.03.2019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F128A-14A8-4847-8465-4994471357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49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145C2-3163-4172-82A2-E553EAF8D590}" type="datetimeFigureOut">
              <a:rPr lang="ru-RU" smtClean="0"/>
              <a:t>21.03.2019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F128A-14A8-4847-8465-4994471357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72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145C2-3163-4172-82A2-E553EAF8D590}" type="datetimeFigureOut">
              <a:rPr lang="ru-RU" smtClean="0"/>
              <a:t>21.03.2019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F128A-14A8-4847-8465-4994471357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2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DD145C2-3163-4172-82A2-E553EAF8D590}" type="datetimeFigureOut">
              <a:rPr lang="ru-RU" smtClean="0"/>
              <a:t>21.03.2019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CCF128A-14A8-4847-8465-4994471357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672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59212" y="2198116"/>
            <a:ext cx="7280088" cy="1951353"/>
          </a:xfrm>
        </p:spPr>
        <p:txBody>
          <a:bodyPr>
            <a:noAutofit/>
          </a:bodyPr>
          <a:lstStyle/>
          <a:p>
            <a:pPr algn="ctr"/>
            <a:r>
              <a:rPr lang="ru-RU" sz="7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моя родословная </a:t>
            </a:r>
            <a:endParaRPr lang="ru-RU" sz="7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36122" y="3868616"/>
            <a:ext cx="7221417" cy="3200399"/>
          </a:xfrm>
        </p:spPr>
        <p:txBody>
          <a:bodyPr>
            <a:normAutofit fontScale="55000" lnSpcReduction="20000"/>
          </a:bodyPr>
          <a:lstStyle/>
          <a:p>
            <a:pPr algn="r"/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Выполнила:</a:t>
            </a:r>
          </a:p>
          <a:p>
            <a:pPr algn="r"/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Корнилова </a:t>
            </a: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Е</a:t>
            </a:r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сения Ивановна</a:t>
            </a:r>
          </a:p>
          <a:p>
            <a:pPr algn="r"/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</a:t>
            </a:r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ченица 5 класса </a:t>
            </a:r>
          </a:p>
          <a:p>
            <a:pPr algn="r"/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МКОУ «СОШ с.Толон»</a:t>
            </a:r>
          </a:p>
          <a:p>
            <a:pPr algn="r"/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Руководитель:</a:t>
            </a:r>
          </a:p>
          <a:p>
            <a:pPr algn="r"/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Корнилова Лилиана Львовна</a:t>
            </a:r>
          </a:p>
          <a:p>
            <a:pPr algn="r"/>
            <a:r>
              <a:rPr lang="ru-RU" dirty="0" smtClean="0"/>
              <a:t> </a:t>
            </a:r>
          </a:p>
          <a:p>
            <a:pPr algn="r">
              <a:tabLst>
                <a:tab pos="90488" algn="l"/>
              </a:tabLst>
            </a:pPr>
            <a:r>
              <a:rPr lang="ru-RU" dirty="0" smtClean="0"/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28800" y="490090"/>
            <a:ext cx="77396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                    Республика </a:t>
            </a:r>
            <a:r>
              <a:rPr lang="ru-RU" dirty="0"/>
              <a:t>Саха (Якутия)</a:t>
            </a:r>
          </a:p>
          <a:p>
            <a:r>
              <a:rPr lang="ru-RU" dirty="0" smtClean="0"/>
              <a:t>                                      Ленский </a:t>
            </a:r>
            <a:r>
              <a:rPr lang="ru-RU" dirty="0"/>
              <a:t>район</a:t>
            </a:r>
          </a:p>
          <a:p>
            <a:r>
              <a:rPr lang="ru-RU" dirty="0" smtClean="0"/>
              <a:t> Муниципальное </a:t>
            </a:r>
            <a:r>
              <a:rPr lang="ru-RU" dirty="0"/>
              <a:t>казённое общеобразовательное </a:t>
            </a:r>
            <a:r>
              <a:rPr lang="ru-RU" dirty="0" smtClean="0"/>
              <a:t>учреждение </a:t>
            </a:r>
            <a:endParaRPr lang="ru-RU" dirty="0"/>
          </a:p>
          <a:p>
            <a:r>
              <a:rPr lang="ru-RU" dirty="0" smtClean="0"/>
              <a:t>          «Средняя </a:t>
            </a:r>
            <a:r>
              <a:rPr lang="ru-RU" dirty="0"/>
              <a:t>общеобразовательная школа села Толон»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36122" y="433400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Секция: Родословие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820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1896">
        <p:split orient="vert"/>
      </p:transition>
    </mc:Choice>
    <mc:Fallback xmlns="">
      <p:transition spd="slow" advTm="5189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Когда началась </a:t>
            </a:r>
            <a:r>
              <a:rPr lang="ru-RU" b="1" i="1" dirty="0" err="1" smtClean="0"/>
              <a:t>вов</a:t>
            </a:r>
            <a:r>
              <a:rPr lang="ru-RU" b="1" i="1" dirty="0" smtClean="0"/>
              <a:t>…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5" y="2214694"/>
            <a:ext cx="10363826" cy="3424107"/>
          </a:xfrm>
        </p:spPr>
        <p:txBody>
          <a:bodyPr/>
          <a:lstStyle/>
          <a:p>
            <a:pPr marL="0" indent="0">
              <a:buNone/>
            </a:pPr>
            <a:r>
              <a:rPr lang="ru-RU" cap="none" dirty="0"/>
              <a:t>Б</a:t>
            </a:r>
            <a:r>
              <a:rPr lang="ru-RU" cap="none" dirty="0" smtClean="0"/>
              <a:t>ыло призвано в армию свыше 70 человек. </a:t>
            </a:r>
            <a:r>
              <a:rPr lang="ru-RU" cap="none" dirty="0"/>
              <a:t>К</a:t>
            </a:r>
            <a:r>
              <a:rPr lang="ru-RU" cap="none" dirty="0" smtClean="0"/>
              <a:t>ак и везде, в селе был организован сбор фонд обороны денежных средств, облигаций, сдача теплых вещей. </a:t>
            </a:r>
            <a:r>
              <a:rPr lang="ru-RU" cap="none" dirty="0"/>
              <a:t>П</a:t>
            </a:r>
            <a:r>
              <a:rPr lang="ru-RU" cap="none" dirty="0" smtClean="0"/>
              <a:t>радедушка попал в резервные войска в районе </a:t>
            </a:r>
            <a:r>
              <a:rPr lang="ru-RU" cap="none" dirty="0"/>
              <a:t>М</a:t>
            </a:r>
            <a:r>
              <a:rPr lang="ru-RU" cap="none" dirty="0" smtClean="0"/>
              <a:t>онголии. По воспоминаниям детей, наш прадед попал в интернациональную бригаду. Голод ощущался и на фронте. </a:t>
            </a:r>
            <a:r>
              <a:rPr lang="ru-RU" cap="none" dirty="0"/>
              <a:t>Д</a:t>
            </a:r>
            <a:r>
              <a:rPr lang="ru-RU" cap="none" dirty="0" smtClean="0"/>
              <a:t>елились между друзьями последним пайком. Он не курил даже на фронте, папиросы отдавал друзьям. С войны вернулся только 1946 году. После радостного дня победы, начали возвращаться в родное село отцы, братья, мужья. Прадедушка долго проработал бригадиром, председателем колхоза.</a:t>
            </a:r>
            <a:endParaRPr lang="ru-RU" cap="none" dirty="0"/>
          </a:p>
        </p:txBody>
      </p:sp>
    </p:spTree>
    <p:extLst>
      <p:ext uri="{BB962C8B-B14F-4D97-AF65-F5344CB8AC3E}">
        <p14:creationId xmlns:p14="http://schemas.microsoft.com/office/powerpoint/2010/main" val="194489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Мой прадедушка – участник ВОВ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01" y="2123123"/>
            <a:ext cx="3438143" cy="383876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207" y="2123122"/>
            <a:ext cx="3340608" cy="38387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979" y="2123123"/>
            <a:ext cx="3486912" cy="383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9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Рисунки моих сестёр и брата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3" t="11393" r="14395" b="8189"/>
          <a:stretch/>
        </p:blipFill>
        <p:spPr>
          <a:xfrm>
            <a:off x="8778867" y="2214694"/>
            <a:ext cx="2499360" cy="403980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2" t="15644" r="20371" b="16978"/>
          <a:stretch/>
        </p:blipFill>
        <p:spPr>
          <a:xfrm>
            <a:off x="3047998" y="2214694"/>
            <a:ext cx="2987041" cy="40398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1" t="15645" r="10651" b="9866"/>
          <a:stretch/>
        </p:blipFill>
        <p:spPr>
          <a:xfrm>
            <a:off x="6035039" y="2214694"/>
            <a:ext cx="2743826" cy="40398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4" t="7263" r="18236" b="7530"/>
          <a:stretch/>
        </p:blipFill>
        <p:spPr>
          <a:xfrm>
            <a:off x="913774" y="2214694"/>
            <a:ext cx="2134225" cy="403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40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 ПРАДЕДУШКИ 106 ЛЕТ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543" y="1877568"/>
            <a:ext cx="7254412" cy="4980432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06419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1" y="2683229"/>
            <a:ext cx="4565649" cy="34242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0" y="367724"/>
            <a:ext cx="7071360" cy="438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8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r="25948"/>
          <a:stretch/>
        </p:blipFill>
        <p:spPr>
          <a:xfrm>
            <a:off x="938784" y="1304544"/>
            <a:ext cx="7827264" cy="5248656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2755392" y="475488"/>
            <a:ext cx="5852160" cy="36576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Прадедушка на встрече ветеранов</a:t>
            </a:r>
            <a:endParaRPr lang="ru-RU" sz="24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9144000" y="1304544"/>
            <a:ext cx="2840736" cy="4340351"/>
          </a:xfrm>
        </p:spPr>
        <p:txBody>
          <a:bodyPr>
            <a:normAutofit/>
          </a:bodyPr>
          <a:lstStyle/>
          <a:p>
            <a:r>
              <a:rPr lang="ru-RU" sz="2400" cap="none" dirty="0" err="1" smtClean="0"/>
              <a:t>Индеев</a:t>
            </a:r>
            <a:r>
              <a:rPr lang="ru-RU" sz="2400" cap="none" dirty="0" smtClean="0"/>
              <a:t> </a:t>
            </a:r>
            <a:r>
              <a:rPr lang="ru-RU" sz="2400" cap="none" dirty="0" smtClean="0"/>
              <a:t>Л.И</a:t>
            </a:r>
            <a:endParaRPr lang="ru-RU" sz="2400" cap="none" dirty="0" smtClean="0"/>
          </a:p>
          <a:p>
            <a:r>
              <a:rPr lang="ru-RU" sz="2400" cap="none" dirty="0" smtClean="0"/>
              <a:t>Непряхин В.Е.</a:t>
            </a:r>
          </a:p>
          <a:p>
            <a:r>
              <a:rPr lang="ru-RU" sz="2400" cap="none" dirty="0" err="1" smtClean="0"/>
              <a:t>Агаглева</a:t>
            </a:r>
            <a:r>
              <a:rPr lang="ru-RU" sz="2400" cap="none" dirty="0" smtClean="0"/>
              <a:t> М.П.</a:t>
            </a:r>
          </a:p>
          <a:p>
            <a:r>
              <a:rPr lang="ru-RU" sz="2400" cap="none" dirty="0" smtClean="0"/>
              <a:t>Кочнев А.С.</a:t>
            </a:r>
            <a:endParaRPr lang="ru-RU" sz="2400" cap="none" dirty="0"/>
          </a:p>
        </p:txBody>
      </p:sp>
    </p:spTree>
    <p:extLst>
      <p:ext uri="{BB962C8B-B14F-4D97-AF65-F5344CB8AC3E}">
        <p14:creationId xmlns:p14="http://schemas.microsoft.com/office/powerpoint/2010/main" val="146785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000" dirty="0">
                <a:solidFill>
                  <a:prstClr val="black"/>
                </a:solidFill>
              </a:rPr>
              <a:t>Прабабушка  в селе Максимовка</a:t>
            </a: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54"/>
          <a:stretch/>
        </p:blipFill>
        <p:spPr>
          <a:xfrm>
            <a:off x="694944" y="618517"/>
            <a:ext cx="5132832" cy="3303409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8" t="9515" r="20060" b="7456"/>
          <a:stretch/>
        </p:blipFill>
        <p:spPr>
          <a:xfrm>
            <a:off x="6693408" y="2328672"/>
            <a:ext cx="4742688" cy="3304032"/>
          </a:xfrm>
        </p:spPr>
      </p:pic>
      <p:sp>
        <p:nvSpPr>
          <p:cNvPr id="9" name="Стрелка вправо 8"/>
          <p:cNvSpPr/>
          <p:nvPr/>
        </p:nvSpPr>
        <p:spPr>
          <a:xfrm>
            <a:off x="2791968" y="5242560"/>
            <a:ext cx="3767328" cy="694944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 подругами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079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Мои прабабушка и прадедушка </a:t>
            </a:r>
            <a:br>
              <a:rPr lang="ru-RU" dirty="0" smtClean="0"/>
            </a:br>
            <a:r>
              <a:rPr lang="ru-RU" sz="1800" dirty="0" smtClean="0"/>
              <a:t>(по линии отца)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913796" y="5815584"/>
            <a:ext cx="3073009" cy="70713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Васильев Исай Васильевич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269" y="2214694"/>
            <a:ext cx="3135445" cy="3424237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760" y="2214694"/>
            <a:ext cx="3121083" cy="3424237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7125486" y="5815584"/>
            <a:ext cx="3073009" cy="70713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Саввина </a:t>
            </a:r>
            <a:r>
              <a:rPr lang="ru-RU" dirty="0" err="1" smtClean="0"/>
              <a:t>Е</a:t>
            </a:r>
            <a:r>
              <a:rPr lang="ru-RU" dirty="0" err="1"/>
              <a:t>в</a:t>
            </a:r>
            <a:r>
              <a:rPr lang="ru-RU" dirty="0" err="1" smtClean="0"/>
              <a:t>фимия</a:t>
            </a:r>
            <a:r>
              <a:rPr lang="ru-RU" dirty="0" smtClean="0"/>
              <a:t> Романовна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410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/>
              <a:t>Далёкий 1954 год</a:t>
            </a:r>
            <a:endParaRPr lang="ru-RU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8" t="28282" r="25767" b="32197"/>
          <a:stretch/>
        </p:blipFill>
        <p:spPr>
          <a:xfrm rot="5400000">
            <a:off x="1676400" y="1944624"/>
            <a:ext cx="3535680" cy="381609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1" t="30400" r="38767" b="29245"/>
          <a:stretch/>
        </p:blipFill>
        <p:spPr>
          <a:xfrm>
            <a:off x="6388608" y="2365247"/>
            <a:ext cx="2828544" cy="353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04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cap="none" dirty="0" smtClean="0"/>
              <a:t>Мой прадед участвовал в боях против милитаристической Японии </a:t>
            </a:r>
            <a:endParaRPr lang="ru-RU" cap="none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0" t="22221" r="20175" b="26045"/>
          <a:stretch/>
        </p:blipFill>
        <p:spPr>
          <a:xfrm>
            <a:off x="2877312" y="1950720"/>
            <a:ext cx="6900672" cy="4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7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2975" r="12752"/>
          <a:stretch/>
        </p:blipFill>
        <p:spPr>
          <a:xfrm>
            <a:off x="7583424" y="2180851"/>
            <a:ext cx="4084320" cy="32128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7187" r="16300"/>
          <a:stretch/>
        </p:blipFill>
        <p:spPr>
          <a:xfrm>
            <a:off x="902208" y="2180851"/>
            <a:ext cx="3657600" cy="32128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3365" r="21908"/>
          <a:stretch/>
        </p:blipFill>
        <p:spPr>
          <a:xfrm>
            <a:off x="4559808" y="2180851"/>
            <a:ext cx="3023616" cy="321287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10744" y="1122926"/>
            <a:ext cx="3321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Результаты анкетирования: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269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7" t="23289" r="23661" b="24267"/>
          <a:stretch/>
        </p:blipFill>
        <p:spPr>
          <a:xfrm>
            <a:off x="121920" y="658368"/>
            <a:ext cx="6120383" cy="55961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" t="11378" r="9610" b="-8357"/>
          <a:stretch/>
        </p:blipFill>
        <p:spPr>
          <a:xfrm>
            <a:off x="6712008" y="658368"/>
            <a:ext cx="4931352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9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Благодарственное письмо</a:t>
            </a:r>
            <a:br>
              <a:rPr lang="ru-RU" dirty="0" smtClean="0"/>
            </a:br>
            <a:r>
              <a:rPr lang="ru-RU" dirty="0" smtClean="0"/>
              <a:t>прабабушки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023" y="2214694"/>
            <a:ext cx="3767954" cy="432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0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Окончил</a:t>
            </a:r>
            <a:br>
              <a:rPr lang="ru-RU" dirty="0" smtClean="0"/>
            </a:br>
            <a:r>
              <a:rPr lang="ru-RU" dirty="0" smtClean="0"/>
              <a:t> якутскую юридическую школу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87" r="6973" b="24556"/>
          <a:stretch/>
        </p:blipFill>
        <p:spPr>
          <a:xfrm>
            <a:off x="1674071" y="2628900"/>
            <a:ext cx="8843858" cy="333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7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4" t="24889" r="19271" b="23733"/>
          <a:stretch/>
        </p:blipFill>
        <p:spPr>
          <a:xfrm>
            <a:off x="1072896" y="1719072"/>
            <a:ext cx="4194048" cy="352348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029968" y="5426702"/>
            <a:ext cx="252374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   Корнилов  Иван</a:t>
            </a:r>
          </a:p>
          <a:p>
            <a:r>
              <a:rPr lang="ru-RU" dirty="0" smtClean="0"/>
              <a:t>      Григорьевич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09" t="32177" r="33215" b="31023"/>
          <a:stretch/>
        </p:blipFill>
        <p:spPr>
          <a:xfrm>
            <a:off x="6967732" y="1719072"/>
            <a:ext cx="2999808" cy="352348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278048" y="5426701"/>
            <a:ext cx="237917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smtClean="0"/>
              <a:t> Корнилова Мария </a:t>
            </a:r>
          </a:p>
          <a:p>
            <a:r>
              <a:rPr lang="ru-RU" dirty="0" smtClean="0"/>
              <a:t>     Родионовна</a:t>
            </a:r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706511" y="122895"/>
            <a:ext cx="10364451" cy="1596177"/>
          </a:xfrm>
        </p:spPr>
        <p:txBody>
          <a:bodyPr/>
          <a:lstStyle/>
          <a:p>
            <a:r>
              <a:rPr lang="ru-RU" dirty="0" smtClean="0"/>
              <a:t>Мои прадедушка и прабабушка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235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Прабабушка </a:t>
            </a:r>
            <a:r>
              <a:rPr lang="ru-RU" dirty="0" err="1" smtClean="0"/>
              <a:t>корнилова</a:t>
            </a:r>
            <a:r>
              <a:rPr lang="ru-RU" dirty="0" smtClean="0"/>
              <a:t> </a:t>
            </a:r>
            <a:r>
              <a:rPr lang="ru-RU" dirty="0" err="1" smtClean="0"/>
              <a:t>прасковья</a:t>
            </a:r>
            <a:r>
              <a:rPr lang="ru-RU" dirty="0" smtClean="0"/>
              <a:t> </a:t>
            </a:r>
            <a:r>
              <a:rPr lang="ru-RU" dirty="0" err="1" smtClean="0"/>
              <a:t>васильевна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9" t="36265" r="37605" b="31557"/>
          <a:stretch/>
        </p:blipFill>
        <p:spPr>
          <a:xfrm>
            <a:off x="3252216" y="2214694"/>
            <a:ext cx="5687568" cy="408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68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Прасковья </a:t>
            </a:r>
            <a:r>
              <a:rPr lang="ru-RU" dirty="0" err="1" smtClean="0"/>
              <a:t>васильевна</a:t>
            </a:r>
            <a:r>
              <a:rPr lang="ru-RU" dirty="0" smtClean="0"/>
              <a:t> - </a:t>
            </a:r>
            <a:r>
              <a:rPr lang="ru-RU" dirty="0" smtClean="0"/>
              <a:t>ветеран тыла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9" t="6400" r="17052" b="6667"/>
          <a:stretch/>
        </p:blipFill>
        <p:spPr>
          <a:xfrm>
            <a:off x="6138918" y="2224117"/>
            <a:ext cx="2548128" cy="34871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046" y="2214693"/>
            <a:ext cx="2608326" cy="34777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774" y="2224117"/>
            <a:ext cx="2608326" cy="34777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68" y="2214694"/>
            <a:ext cx="2608325" cy="347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94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Мои бабушки и дедушки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63827" y="5815584"/>
            <a:ext cx="3073009" cy="70713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Корнилов Никонор Павлович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052378" y="5815584"/>
            <a:ext cx="3073009" cy="70713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(Васильева)Корнилова Изабелла Исаевна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1" t="14769" r="31832" b="25947"/>
          <a:stretch/>
        </p:blipFill>
        <p:spPr>
          <a:xfrm>
            <a:off x="1881973" y="2011677"/>
            <a:ext cx="3436718" cy="37795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" t="20266" r="9232" b="17333"/>
          <a:stretch/>
        </p:blipFill>
        <p:spPr>
          <a:xfrm>
            <a:off x="6516555" y="2011677"/>
            <a:ext cx="3950208" cy="377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2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Мои бабушки и дедушки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4" t="28790" r="25434" b="25635"/>
          <a:stretch/>
        </p:blipFill>
        <p:spPr>
          <a:xfrm>
            <a:off x="2889503" y="2072640"/>
            <a:ext cx="6412993" cy="3438144"/>
          </a:xfrm>
        </p:spPr>
      </p:pic>
      <p:sp>
        <p:nvSpPr>
          <p:cNvPr id="6" name="Скругленный прямоугольник 5"/>
          <p:cNvSpPr/>
          <p:nvPr/>
        </p:nvSpPr>
        <p:spPr>
          <a:xfrm>
            <a:off x="2889503" y="5815584"/>
            <a:ext cx="3073009" cy="70713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Корнилов Лев Афанасьевич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095999" y="5815584"/>
            <a:ext cx="3073009" cy="70713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Корнилова Раиса Андреевна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457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604" y="2889504"/>
            <a:ext cx="5203141" cy="33965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775" y="1736079"/>
            <a:ext cx="4758348" cy="31152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cap="none" dirty="0" smtClean="0">
                <a:solidFill>
                  <a:srgbClr val="002060"/>
                </a:solidFill>
              </a:rPr>
              <a:t>Школьная </a:t>
            </a:r>
            <a:r>
              <a:rPr lang="ru-RU" sz="4400" cap="none" smtClean="0">
                <a:solidFill>
                  <a:srgbClr val="002060"/>
                </a:solidFill>
              </a:rPr>
              <a:t>жизнь бабушки</a:t>
            </a:r>
            <a:endParaRPr lang="ru-RU" sz="4400" cap="none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23" b="13711"/>
          <a:stretch/>
        </p:blipFill>
        <p:spPr>
          <a:xfrm>
            <a:off x="4113834" y="4545209"/>
            <a:ext cx="2592948" cy="1961790"/>
          </a:xfrm>
        </p:spPr>
      </p:pic>
    </p:spTree>
    <p:extLst>
      <p:ext uri="{BB962C8B-B14F-4D97-AF65-F5344CB8AC3E}">
        <p14:creationId xmlns:p14="http://schemas.microsoft.com/office/powerpoint/2010/main" val="105323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5" r="26929" b="61378"/>
          <a:stretch/>
        </p:blipFill>
        <p:spPr>
          <a:xfrm rot="16200000">
            <a:off x="1818766" y="296263"/>
            <a:ext cx="3377186" cy="50279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5" t="1188" r="28847" b="60783"/>
          <a:stretch/>
        </p:blipFill>
        <p:spPr>
          <a:xfrm rot="16200000">
            <a:off x="6673151" y="469860"/>
            <a:ext cx="3389381" cy="46929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8" t="755" r="21788" b="53200"/>
          <a:stretch/>
        </p:blipFill>
        <p:spPr>
          <a:xfrm rot="16200000">
            <a:off x="4650093" y="3202836"/>
            <a:ext cx="2901698" cy="423794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046833" cy="503143"/>
          </a:xfrm>
        </p:spPr>
        <p:txBody>
          <a:bodyPr>
            <a:normAutofit fontScale="90000"/>
          </a:bodyPr>
          <a:lstStyle/>
          <a:p>
            <a:r>
              <a:rPr lang="ru-RU" cap="none" dirty="0" smtClean="0"/>
              <a:t>Моя бабушка – моя гордость!</a:t>
            </a:r>
            <a:endParaRPr lang="ru-RU" cap="none" dirty="0"/>
          </a:p>
        </p:txBody>
      </p:sp>
    </p:spTree>
    <p:extLst>
      <p:ext uri="{BB962C8B-B14F-4D97-AF65-F5344CB8AC3E}">
        <p14:creationId xmlns:p14="http://schemas.microsoft.com/office/powerpoint/2010/main" val="36167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67968" y="621792"/>
            <a:ext cx="10143744" cy="59862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 работы:</a:t>
            </a:r>
          </a:p>
          <a:p>
            <a:pPr algn="ctr"/>
            <a:endParaRPr lang="ru-RU" sz="28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лучше узнать свою родословную, сохранить наиболее ценный материал об истории семьи для последующих поколений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pPr marL="457200" lvl="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Продолжить составление генеалогического древа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семьи.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Собрать исторический материал о моих предках.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800" dirty="0" smtClean="0"/>
          </a:p>
          <a:p>
            <a:endParaRPr lang="ru-RU" sz="2800" dirty="0"/>
          </a:p>
          <a:p>
            <a:pPr algn="ctr"/>
            <a:endParaRPr lang="ru-RU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9039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55">
        <p:split orient="vert"/>
      </p:transition>
    </mc:Choice>
    <mc:Fallback xmlns="">
      <p:transition spd="slow" advTm="245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Интересный факт…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12064" y="2214694"/>
            <a:ext cx="5583936" cy="34241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/>
              <a:t>Глава семьи - 24-летний Кеша. У него пятнадцать оленей, деревянная изба, три зимовья, старенькая мать, 18-летний брат, маленькая племянница и прадедовская винтовка-обрез с выбитой датой «1886 </a:t>
            </a:r>
            <a:r>
              <a:rPr lang="ru-RU" sz="1800" dirty="0" err="1"/>
              <a:t>годъ</a:t>
            </a:r>
            <a:r>
              <a:rPr lang="ru-RU" sz="1800" dirty="0" smtClean="0"/>
              <a:t>».</a:t>
            </a:r>
          </a:p>
          <a:p>
            <a:pPr marL="0" indent="0">
              <a:buNone/>
            </a:pPr>
            <a:r>
              <a:rPr lang="ru-RU" sz="1800" dirty="0" smtClean="0"/>
              <a:t>Жил возле </a:t>
            </a:r>
            <a:r>
              <a:rPr lang="ru-RU" sz="1800" dirty="0" err="1" smtClean="0"/>
              <a:t>патомского</a:t>
            </a:r>
            <a:r>
              <a:rPr lang="ru-RU" sz="1800" dirty="0" smtClean="0"/>
              <a:t> кратера.</a:t>
            </a:r>
            <a:endParaRPr lang="ru-RU" sz="1400" dirty="0" smtClean="0"/>
          </a:p>
          <a:p>
            <a:pPr marL="0" indent="0">
              <a:buNone/>
            </a:pPr>
            <a:r>
              <a:rPr lang="ru-RU" sz="1800" dirty="0" smtClean="0"/>
              <a:t>При загадочных обстоятельствах Пропал вместе с семьей и оленями в 2005 году 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648" y="2214694"/>
            <a:ext cx="4950578" cy="402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9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Патомский</a:t>
            </a:r>
            <a:r>
              <a:rPr lang="ru-RU" dirty="0" smtClean="0"/>
              <a:t> кратер</a:t>
            </a:r>
            <a:br>
              <a:rPr lang="ru-RU" dirty="0" smtClean="0"/>
            </a:br>
            <a:r>
              <a:rPr lang="ru-RU" dirty="0" smtClean="0"/>
              <a:t>гнездо огненного орла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589" y="2214694"/>
            <a:ext cx="6920822" cy="3991033"/>
          </a:xfrm>
        </p:spPr>
      </p:pic>
    </p:spTree>
    <p:extLst>
      <p:ext uri="{BB962C8B-B14F-4D97-AF65-F5344CB8AC3E}">
        <p14:creationId xmlns:p14="http://schemas.microsoft.com/office/powerpoint/2010/main" val="348233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087" y="344934"/>
            <a:ext cx="10363200" cy="1595438"/>
          </a:xfrm>
        </p:spPr>
        <p:txBody>
          <a:bodyPr/>
          <a:lstStyle/>
          <a:p>
            <a:r>
              <a:rPr lang="ru-RU" cap="none" dirty="0"/>
              <a:t>Р</a:t>
            </a:r>
            <a:r>
              <a:rPr lang="ru-RU" cap="none" dirty="0" smtClean="0"/>
              <a:t>одословная по маминой линии</a:t>
            </a:r>
            <a:endParaRPr lang="ru-RU" cap="none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7" t="28800" r="4933" b="16445"/>
          <a:stretch/>
        </p:blipFill>
        <p:spPr>
          <a:xfrm>
            <a:off x="914087" y="1621536"/>
            <a:ext cx="10666900" cy="523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04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3" t="12267" r="10000" b="19111"/>
          <a:stretch/>
        </p:blipFill>
        <p:spPr>
          <a:xfrm>
            <a:off x="1597152" y="1609344"/>
            <a:ext cx="9229344" cy="470611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38194" y="769358"/>
            <a:ext cx="75472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/>
              <a:t>Родословная по </a:t>
            </a:r>
            <a:r>
              <a:rPr lang="ru-RU" sz="3600" dirty="0" smtClean="0"/>
              <a:t>папиной линии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19431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804416"/>
            <a:ext cx="10364451" cy="3328416"/>
          </a:xfrm>
        </p:spPr>
        <p:txBody>
          <a:bodyPr>
            <a:normAutofit/>
          </a:bodyPr>
          <a:lstStyle/>
          <a:p>
            <a:r>
              <a:rPr lang="ru-RU" sz="8800" i="1" dirty="0" smtClean="0"/>
              <a:t>Спасибо за внимание!!!</a:t>
            </a:r>
            <a:endParaRPr lang="ru-RU" sz="8800" i="1" dirty="0"/>
          </a:p>
        </p:txBody>
      </p:sp>
    </p:spTree>
    <p:extLst>
      <p:ext uri="{BB962C8B-B14F-4D97-AF65-F5344CB8AC3E}">
        <p14:creationId xmlns:p14="http://schemas.microsoft.com/office/powerpoint/2010/main" val="280824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02752" y="341376"/>
            <a:ext cx="3304032" cy="59984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20000"/>
              </a:lnSpc>
              <a:spcBef>
                <a:spcPts val="1000"/>
              </a:spcBef>
              <a:buClr>
                <a:prstClr val="black"/>
              </a:buClr>
            </a:pPr>
            <a:endParaRPr lang="ru-RU" sz="1900" cap="all" dirty="0">
              <a:solidFill>
                <a:prstClr val="black"/>
              </a:solidFill>
            </a:endParaRPr>
          </a:p>
          <a:p>
            <a:pPr marL="228600" lvl="0" indent="-228600">
              <a:lnSpc>
                <a:spcPct val="120000"/>
              </a:lnSpc>
              <a:spcBef>
                <a:spcPts val="1000"/>
              </a:spcBef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ru-RU" sz="1900" cap="all" dirty="0">
                <a:solidFill>
                  <a:prstClr val="black"/>
                </a:solidFill>
              </a:rPr>
              <a:t>Семья – это неотъемлемая часть общества, которая способствует формированию гармоничной личности. Без неё человек становится одиноким, оторванным от общества. Каждому хочется, чтобы дома его ждали близкие и любимые люди, поддерживали и давали чувство </a:t>
            </a:r>
            <a:r>
              <a:rPr lang="ru-RU" sz="1900" cap="all" dirty="0" smtClean="0">
                <a:solidFill>
                  <a:prstClr val="black"/>
                </a:solidFill>
              </a:rPr>
              <a:t>опоры.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" y="341376"/>
            <a:ext cx="8193024" cy="623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50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">
        <p:split orient="vert"/>
      </p:transition>
    </mc:Choice>
    <mc:Fallback xmlns="">
      <p:transition spd="slow" advTm="1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04174" y="499872"/>
            <a:ext cx="4219058" cy="5193791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134112" y="1011936"/>
            <a:ext cx="11814048" cy="5047488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Генеалогия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это наука, изучающая сведения о родстве семей и династий и систематизирующая полученные данные о происхождении рода человека и преемстве поколений в хронологическом порядке.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генеалогическое древо?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генеалогическое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древо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схематичное представление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родственных связей,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родословной росписи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 виде условно-символического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«дерева»,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у «корней» которого указывается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родоначальник,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стволе» — представители основной (по старшинству) линии рода, а на «ветвях» — различных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линиях родословия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известные его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потомки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«листья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61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">
        <p:split orient="vert"/>
      </p:transition>
    </mc:Choice>
    <mc:Fallback xmlns="">
      <p:transition spd="slow" advTm="1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4" y="289333"/>
            <a:ext cx="10364451" cy="1596177"/>
          </a:xfrm>
        </p:spPr>
        <p:txBody>
          <a:bodyPr/>
          <a:lstStyle/>
          <a:p>
            <a:r>
              <a:rPr lang="ru-RU" dirty="0" smtClean="0"/>
              <a:t>Генеалогическое древо </a:t>
            </a:r>
            <a:r>
              <a:rPr lang="ru-RU" dirty="0" err="1" smtClean="0"/>
              <a:t>романовых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" t="7180" r="5852" b="3142"/>
          <a:stretch/>
        </p:blipFill>
        <p:spPr>
          <a:xfrm>
            <a:off x="3255264" y="1416604"/>
            <a:ext cx="4700016" cy="5441395"/>
          </a:xfrm>
        </p:spPr>
      </p:pic>
    </p:spTree>
    <p:extLst>
      <p:ext uri="{BB962C8B-B14F-4D97-AF65-F5344CB8AC3E}">
        <p14:creationId xmlns:p14="http://schemas.microsoft.com/office/powerpoint/2010/main" val="24010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">
        <p:split orient="vert"/>
      </p:transition>
    </mc:Choice>
    <mc:Fallback xmlns="">
      <p:transition spd="slow" advTm="2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12"/>
          <a:stretch/>
        </p:blipFill>
        <p:spPr>
          <a:xfrm>
            <a:off x="1219200" y="1255776"/>
            <a:ext cx="4585716" cy="4486656"/>
          </a:xfrm>
        </p:spPr>
      </p:pic>
      <p:sp>
        <p:nvSpPr>
          <p:cNvPr id="5" name="TextBox 4"/>
          <p:cNvSpPr txBox="1"/>
          <p:nvPr/>
        </p:nvSpPr>
        <p:spPr>
          <a:xfrm>
            <a:off x="6912864" y="1511808"/>
            <a:ext cx="436536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Семья Непряхиных, Кошмелевых, Корниловых, Азаровых, Казаковых и </a:t>
            </a:r>
            <a:r>
              <a:rPr lang="ru-RU" sz="3200" dirty="0" err="1" smtClean="0"/>
              <a:t>т.д</a:t>
            </a:r>
            <a:r>
              <a:rPr lang="ru-RU" sz="3200" dirty="0" smtClean="0"/>
              <a:t> прибыли в Витимскую слободу.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16119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329185"/>
            <a:ext cx="10364451" cy="1219199"/>
          </a:xfrm>
        </p:spPr>
        <p:txBody>
          <a:bodyPr/>
          <a:lstStyle/>
          <a:p>
            <a:r>
              <a:rPr lang="ru-RU" dirty="0" smtClean="0"/>
              <a:t>Мои прабабушка и прадедушка</a:t>
            </a:r>
            <a:br>
              <a:rPr lang="ru-RU" dirty="0" smtClean="0"/>
            </a:br>
            <a:r>
              <a:rPr lang="ru-RU" sz="1800" dirty="0" smtClean="0"/>
              <a:t>(по линии матери)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862" y="1938527"/>
            <a:ext cx="2479562" cy="35949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3" t="8434" r="15362"/>
          <a:stretch/>
        </p:blipFill>
        <p:spPr>
          <a:xfrm>
            <a:off x="7510272" y="1858422"/>
            <a:ext cx="2913888" cy="370636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95030" y="5620512"/>
            <a:ext cx="3974591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Кочнева (Непряхина) </a:t>
            </a:r>
            <a:r>
              <a:rPr lang="ru-RU" dirty="0" err="1" smtClean="0"/>
              <a:t>Анисья</a:t>
            </a:r>
            <a:r>
              <a:rPr lang="ru-RU" dirty="0" smtClean="0"/>
              <a:t> Викторовна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986016" y="5833872"/>
            <a:ext cx="3962400" cy="4876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Кочнев Андрей Семёнович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519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Прабабушка </a:t>
            </a:r>
            <a:r>
              <a:rPr lang="ru-RU" dirty="0" err="1" smtClean="0"/>
              <a:t>Анисья</a:t>
            </a:r>
            <a:r>
              <a:rPr lang="ru-RU" dirty="0" smtClean="0"/>
              <a:t> – мать-героиня</a:t>
            </a:r>
            <a:br>
              <a:rPr lang="ru-RU" dirty="0" smtClean="0"/>
            </a:br>
            <a:r>
              <a:rPr lang="ru-RU" sz="2400" smtClean="0"/>
              <a:t>11 детей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729" y="2023872"/>
            <a:ext cx="3669791" cy="4437887"/>
          </a:xfrm>
        </p:spPr>
      </p:pic>
      <p:sp>
        <p:nvSpPr>
          <p:cNvPr id="5" name="Прямоугольник 4"/>
          <p:cNvSpPr/>
          <p:nvPr/>
        </p:nvSpPr>
        <p:spPr>
          <a:xfrm>
            <a:off x="6559296" y="2023872"/>
            <a:ext cx="4949952" cy="35234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Медаль Материнства</a:t>
            </a:r>
          </a:p>
          <a:p>
            <a:pPr algn="ctr"/>
            <a:r>
              <a:rPr lang="ru-RU" sz="2400" dirty="0" smtClean="0"/>
              <a:t>Материнская слава </a:t>
            </a:r>
            <a:r>
              <a:rPr lang="en-US" sz="2400" dirty="0" smtClean="0"/>
              <a:t>I </a:t>
            </a:r>
            <a:r>
              <a:rPr lang="ru-RU" sz="2400" dirty="0" smtClean="0"/>
              <a:t>степени</a:t>
            </a:r>
          </a:p>
          <a:p>
            <a:pPr algn="ctr"/>
            <a:r>
              <a:rPr lang="ru-RU" sz="2400" dirty="0" smtClean="0"/>
              <a:t>Материнская слава </a:t>
            </a:r>
            <a:r>
              <a:rPr lang="en-US" sz="2400" dirty="0" smtClean="0"/>
              <a:t>II </a:t>
            </a:r>
            <a:r>
              <a:rPr lang="ru-RU" sz="2400" dirty="0" smtClean="0"/>
              <a:t>степени</a:t>
            </a:r>
          </a:p>
          <a:p>
            <a:pPr algn="ctr"/>
            <a:r>
              <a:rPr lang="ru-RU" sz="2400" dirty="0" smtClean="0"/>
              <a:t>Материнская слава </a:t>
            </a:r>
            <a:r>
              <a:rPr lang="en-US" sz="2400" dirty="0" smtClean="0"/>
              <a:t>III </a:t>
            </a:r>
            <a:r>
              <a:rPr lang="ru-RU" sz="2400" dirty="0" smtClean="0"/>
              <a:t>степени</a:t>
            </a:r>
          </a:p>
          <a:p>
            <a:pPr algn="ctr"/>
            <a:r>
              <a:rPr lang="ru-RU" sz="2400" dirty="0" smtClean="0"/>
              <a:t>Ветеран тыла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3374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3313</TotalTime>
  <Words>500</Words>
  <Application>Microsoft Office PowerPoint</Application>
  <PresentationFormat>Широкоэкранный</PresentationFormat>
  <Paragraphs>83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0" baseType="lpstr">
      <vt:lpstr>Arial</vt:lpstr>
      <vt:lpstr>Calibri</vt:lpstr>
      <vt:lpstr>Times New Roman</vt:lpstr>
      <vt:lpstr>Tw Cen MT</vt:lpstr>
      <vt:lpstr>Wingdings</vt:lpstr>
      <vt:lpstr>Капля</vt:lpstr>
      <vt:lpstr>моя родословная </vt:lpstr>
      <vt:lpstr>Презентация PowerPoint</vt:lpstr>
      <vt:lpstr>Презентация PowerPoint</vt:lpstr>
      <vt:lpstr>Презентация PowerPoint</vt:lpstr>
      <vt:lpstr>Презентация PowerPoint</vt:lpstr>
      <vt:lpstr>Генеалогическое древо романовых</vt:lpstr>
      <vt:lpstr>Презентация PowerPoint</vt:lpstr>
      <vt:lpstr>Мои прабабушка и прадедушка (по линии матери)</vt:lpstr>
      <vt:lpstr>Прабабушка Анисья – мать-героиня 11 детей</vt:lpstr>
      <vt:lpstr>Когда началась вов…</vt:lpstr>
      <vt:lpstr>Мой прадедушка – участник ВОВ</vt:lpstr>
      <vt:lpstr>Рисунки моих сестёр и брата</vt:lpstr>
      <vt:lpstr>ДОМ ПРАДЕДУШКИ 106 ЛЕТ</vt:lpstr>
      <vt:lpstr>Презентация PowerPoint</vt:lpstr>
      <vt:lpstr>Презентация PowerPoint</vt:lpstr>
      <vt:lpstr>Прабабушка  в селе Максимовка</vt:lpstr>
      <vt:lpstr>Мои прабабушка и прадедушка  (по линии отца)</vt:lpstr>
      <vt:lpstr>Далёкий 1954 год</vt:lpstr>
      <vt:lpstr>Мой прадед участвовал в боях против милитаристической Японии </vt:lpstr>
      <vt:lpstr>Презентация PowerPoint</vt:lpstr>
      <vt:lpstr>Благодарственное письмо прабабушки</vt:lpstr>
      <vt:lpstr>Окончил  якутскую юридическую школу</vt:lpstr>
      <vt:lpstr>Мои прадедушка и прабабушка</vt:lpstr>
      <vt:lpstr>Прабабушка корнилова прасковья васильевна</vt:lpstr>
      <vt:lpstr>Прасковья васильевна - ветеран тыла</vt:lpstr>
      <vt:lpstr>Мои бабушки и дедушки</vt:lpstr>
      <vt:lpstr>Мои бабушки и дедушки</vt:lpstr>
      <vt:lpstr>Школьная жизнь бабушки</vt:lpstr>
      <vt:lpstr>Моя бабушка – моя гордость!</vt:lpstr>
      <vt:lpstr>Интересный факт…</vt:lpstr>
      <vt:lpstr>Патомский кратер гнездо огненного орла</vt:lpstr>
      <vt:lpstr>Родословная по маминой линии</vt:lpstr>
      <vt:lpstr>Презентация PowerPoint</vt:lpstr>
      <vt:lpstr>Спасибо за внимание!!!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Моя родословная</dc:title>
  <dc:creator>Korn</dc:creator>
  <cp:lastModifiedBy>Korn</cp:lastModifiedBy>
  <cp:revision>126</cp:revision>
  <dcterms:created xsi:type="dcterms:W3CDTF">2019-02-25T03:37:13Z</dcterms:created>
  <dcterms:modified xsi:type="dcterms:W3CDTF">2019-03-21T14:16:15Z</dcterms:modified>
</cp:coreProperties>
</file>