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2" r:id="rId2"/>
    <p:sldId id="282" r:id="rId3"/>
    <p:sldId id="285" r:id="rId4"/>
    <p:sldId id="289" r:id="rId5"/>
    <p:sldId id="294" r:id="rId6"/>
    <p:sldId id="283" r:id="rId7"/>
    <p:sldId id="287" r:id="rId8"/>
    <p:sldId id="293" r:id="rId9"/>
    <p:sldId id="259" r:id="rId10"/>
    <p:sldId id="261" r:id="rId11"/>
    <p:sldId id="27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BA9C879-BE4A-4BE2-81AB-9C4067EBDC1C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-name.ru/historical-events/moscow.htm" TargetMode="External"/><Relationship Id="rId2" Type="http://schemas.openxmlformats.org/officeDocument/2006/relationships/hyperlink" Target="http://to-name.ru/historical-events/russia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611560" y="692696"/>
            <a:ext cx="7992887" cy="5094917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Первая революция связана с изобретением письменности.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Вторая (середина XVI в.) вызвана изобретением книгопечатания.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Третья (конец XIX в.) обусловлена изобретением электричества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Четвертая (70-е гг. XX в.) связана с изобретением микропроцессорной технологии и появлением персонального компьютера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Сегодня мы переживаем пятую информационную революцию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связанную с формированием и развитием трансграничных глобальных информационно-телекоммуникационных сетей.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Виды буклетов</a:t>
            </a:r>
            <a:r>
              <a:rPr lang="ru-RU" dirty="0">
                <a:solidFill>
                  <a:srgbClr val="FF0000"/>
                </a:solidFill>
              </a:rPr>
              <a:t>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однофальцовый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получается сложением отпечатанного листа пополам.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двуфальцевый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буклет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 если разделить фальцовкой лист на три части, складываем сначала правую часть внутрь, затем левую часть и как бы накрываем этой частью сложенный буклет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буклет-домик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получается если разделить отпечатанный лист на две части и сложить левую и правую часть внутрь по линиям сгиба.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буклет-гармошка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 если разделить лист на нужное количество частей и последовательно сложить лист, загибая каждый следующий фальц в сторону, противоположную предыдущему сгибу;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классический буклет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получается, если сложить отпечатанный лист сначала пополам, затем, перевернув лист под 90 градусов еще раз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пополам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37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20688"/>
            <a:ext cx="842968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Материал наполнения следует подбирать, исходя из следующих правил: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Использовать только важные, нужные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сведения.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Лишней информации желательно избежать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83590" y="1492409"/>
            <a:ext cx="59293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Придерживаться доступного изложения.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214414" y="2000240"/>
            <a:ext cx="3938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Краткость изложения информации.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785918" y="2496917"/>
            <a:ext cx="6546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Разумная достаточность эффектов для привлечения внимания.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3590" y="3071810"/>
            <a:ext cx="51489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Правильно подобранные шрифты.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785918" y="3783539"/>
            <a:ext cx="55826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Наличие иллюстраций по теме.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051720" y="4537343"/>
            <a:ext cx="68779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96938" marR="0" lvl="0" indent="-8969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Отсутствие орфографических и пунктуационных ошибок.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312076" y="5557883"/>
            <a:ext cx="3091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Эстетичность оформления.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337" grpId="0"/>
      <p:bldP spid="14338" grpId="0"/>
      <p:bldP spid="14339" grpId="0"/>
      <p:bldP spid="14340" grpId="0"/>
      <p:bldP spid="14341" grpId="0"/>
      <p:bldP spid="143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"</a:t>
            </a:r>
            <a:r>
              <a:rPr lang="uk-UA" dirty="0" err="1" smtClean="0"/>
              <a:t>Если</a:t>
            </a:r>
            <a:r>
              <a:rPr lang="uk-UA" dirty="0" smtClean="0"/>
              <a:t> </a:t>
            </a:r>
            <a:r>
              <a:rPr lang="uk-UA" dirty="0" err="1" smtClean="0"/>
              <a:t>хочешь</a:t>
            </a:r>
            <a:r>
              <a:rPr lang="uk-UA" dirty="0" smtClean="0"/>
              <a:t>, </a:t>
            </a:r>
            <a:r>
              <a:rPr lang="uk-UA" dirty="0" err="1" smtClean="0"/>
              <a:t>чтобы</a:t>
            </a:r>
            <a:r>
              <a:rPr lang="uk-UA" dirty="0" smtClean="0"/>
              <a:t> </a:t>
            </a:r>
            <a:r>
              <a:rPr lang="uk-UA" dirty="0" err="1" smtClean="0"/>
              <a:t>сделано</a:t>
            </a:r>
            <a:r>
              <a:rPr lang="uk-UA" dirty="0" smtClean="0"/>
              <a:t> </a:t>
            </a:r>
            <a:r>
              <a:rPr lang="uk-UA" dirty="0" err="1" smtClean="0"/>
              <a:t>было</a:t>
            </a:r>
            <a:r>
              <a:rPr lang="uk-UA" dirty="0" smtClean="0"/>
              <a:t> </a:t>
            </a:r>
            <a:r>
              <a:rPr lang="uk-UA" dirty="0" err="1" smtClean="0"/>
              <a:t>хорошо</a:t>
            </a:r>
            <a:r>
              <a:rPr lang="uk-UA" dirty="0" smtClean="0"/>
              <a:t> - </a:t>
            </a:r>
            <a:r>
              <a:rPr lang="uk-UA" dirty="0" err="1" smtClean="0"/>
              <a:t>сделай</a:t>
            </a:r>
            <a:r>
              <a:rPr lang="uk-UA" dirty="0" smtClean="0"/>
              <a:t> </a:t>
            </a:r>
            <a:r>
              <a:rPr lang="uk-UA" dirty="0" err="1" smtClean="0"/>
              <a:t>это</a:t>
            </a:r>
            <a:r>
              <a:rPr lang="uk-UA" dirty="0" smtClean="0"/>
              <a:t> </a:t>
            </a:r>
            <a:r>
              <a:rPr lang="uk-UA" dirty="0" err="1" smtClean="0"/>
              <a:t>сам”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0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84029" y="1988840"/>
            <a:ext cx="43480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— основатель книгопечатания в </a:t>
            </a:r>
            <a:r>
              <a:rPr lang="ru-RU" dirty="0" smtClean="0">
                <a:hlinkClick r:id="rId2" tooltip="Описание современной России"/>
              </a:rPr>
              <a:t>России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В 1564 в </a:t>
            </a:r>
            <a:r>
              <a:rPr lang="ru-RU" dirty="0" smtClean="0">
                <a:hlinkClick r:id="rId3" tooltip="Описание современной Москвы"/>
              </a:rPr>
              <a:t>Москве</a:t>
            </a:r>
            <a:r>
              <a:rPr lang="ru-RU" dirty="0" smtClean="0"/>
              <a:t> совместно с типографом Петром Тимофеевичем </a:t>
            </a:r>
            <a:r>
              <a:rPr lang="ru-RU" dirty="0" err="1" smtClean="0"/>
              <a:t>Мстиславцем</a:t>
            </a:r>
            <a:r>
              <a:rPr lang="ru-RU" dirty="0" smtClean="0"/>
              <a:t> выпустил первую русскую датированную печатную книгу «Апостол».</a:t>
            </a:r>
            <a:endParaRPr lang="ru-RU" dirty="0"/>
          </a:p>
        </p:txBody>
      </p:sp>
      <p:pic>
        <p:nvPicPr>
          <p:cNvPr id="1026" name="Picture 2" descr="https://im0-tub-ru.yandex.net/i?id=dcb931e0218253bc315fbd20ad1c47a9-l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198" y="1196752"/>
            <a:ext cx="3355428" cy="483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7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41277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НИС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133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408708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«настольная издательская система»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берет начало от английского слова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desktop publishing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/>
              <a:t> </a:t>
            </a:r>
          </a:p>
          <a:p>
            <a:pPr indent="358775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комплект оборудования для подготовки макета издания, готового для передачи в типографию.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754" y="4365104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русском варианте, который хотя и звучит более прозаически, чем английский аналог ("издательство на крышке стола"), тем не менее, точнее отражена суть.</a:t>
            </a:r>
          </a:p>
        </p:txBody>
      </p:sp>
    </p:spTree>
    <p:extLst>
      <p:ext uri="{BB962C8B-B14F-4D97-AF65-F5344CB8AC3E}">
        <p14:creationId xmlns:p14="http://schemas.microsoft.com/office/powerpoint/2010/main" val="55213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1900" y="761085"/>
            <a:ext cx="770770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Cамым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первым настольным верстальным пакетом в мире был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Maker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(1985 г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следом за ним появился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Ventura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(1986 г.)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версия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Maker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для PC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через год после этого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QXP (1987 г.).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1991 г.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была выпущена первая версия программы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Сейчас 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рынке ПО работает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MS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2013.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90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Первые настольные издательские системы на основе персональных компьютеров появились в 1980-х годах, когда фирма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Apple Computer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разработала первый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лазерный принтер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высоким качеством печати. </a:t>
            </a:r>
          </a:p>
        </p:txBody>
      </p:sp>
    </p:spTree>
    <p:extLst>
      <p:ext uri="{BB962C8B-B14F-4D97-AF65-F5344CB8AC3E}">
        <p14:creationId xmlns:p14="http://schemas.microsoft.com/office/powerpoint/2010/main" val="422713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714360"/>
            <a:ext cx="7024744" cy="1143000"/>
          </a:xfrm>
        </p:spPr>
        <p:txBody>
          <a:bodyPr/>
          <a:lstStyle/>
          <a:p>
            <a:pPr algn="ctr"/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Publisher</a:t>
            </a:r>
            <a:r>
              <a:rPr lang="ru-RU" dirty="0"/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284984"/>
            <a:ext cx="39586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— издательская программа, позволяющая легко создавать печатные материалы (буклеты, листовки и т.д.) на профессиональном уровне.</a:t>
            </a:r>
          </a:p>
        </p:txBody>
      </p:sp>
      <p:pic>
        <p:nvPicPr>
          <p:cNvPr id="7" name="Рисунок 6" descr="http://www.comprice.ru/articles_img/pop/2004-25/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0003" y="2019285"/>
            <a:ext cx="33337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3" cstate="print"/>
          <a:srcRect l="50419" t="32482" r="43521" b="54874"/>
          <a:stretch>
            <a:fillRect/>
          </a:stretch>
        </p:blipFill>
        <p:spPr bwMode="auto">
          <a:xfrm>
            <a:off x="6055832" y="3645024"/>
            <a:ext cx="1282091" cy="150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071670" y="5643578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Документ</a:t>
            </a:r>
            <a:r>
              <a:rPr lang="en-US" dirty="0" smtClean="0"/>
              <a:t> Microsoft Office Publisher (.pub)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39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857232"/>
            <a:ext cx="75300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Достоинства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удобное меню;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большое количество встроенных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шаблонов (более чем 8500 вариантов);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удобная система форматирования секторов документа;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встроенная система рисования;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учтены стандарты всех форм документов применяющихся сегодня в домашних и коммерческих условиях;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совместимость с другими приложениями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можно распечатать публикацию как на типографском оборудовании, так и на настольном принтере. </a:t>
            </a:r>
          </a:p>
          <a:p>
            <a:pPr>
              <a:lnSpc>
                <a:spcPct val="150000"/>
              </a:lnSpc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2492896"/>
            <a:ext cx="3456384" cy="37856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книги,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журналы,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брошюры,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буклеты,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учебники,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открытки,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визитные карточки,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газеты,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справочники… </a:t>
            </a:r>
            <a:endParaRPr lang="ru-RU" sz="24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>Виды печатной продукции: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3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1616" y="908720"/>
            <a:ext cx="7024744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БУКЛЕТ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420888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Буклет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(от фр.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bouclette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колечко)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 разновидность рекламного проспекта,  многокрасочное, отпечатанное на одном листе с обоих сторон листа, сфальцованном любым способом в два и более сгиба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359</TotalTime>
  <Words>265</Words>
  <Application>Microsoft Office PowerPoint</Application>
  <PresentationFormat>Экран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Презентация PowerPoint</vt:lpstr>
      <vt:lpstr>Презентация PowerPoint</vt:lpstr>
      <vt:lpstr>НИС</vt:lpstr>
      <vt:lpstr>Презентация PowerPoint</vt:lpstr>
      <vt:lpstr>Презентация PowerPoint</vt:lpstr>
      <vt:lpstr>Microsoft Publisher </vt:lpstr>
      <vt:lpstr>Презентация PowerPoint</vt:lpstr>
      <vt:lpstr>Виды печатной продукции:</vt:lpstr>
      <vt:lpstr>БУКЛЕТ</vt:lpstr>
      <vt:lpstr>Виды буклетов: </vt:lpstr>
      <vt:lpstr>Презентация PowerPoint</vt:lpstr>
      <vt:lpstr>"Если хочешь, чтобы сделано было хорошо - сделай это сам”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Лифлет</dc:title>
  <dc:creator>User</dc:creator>
  <cp:lastModifiedBy>Максим Мишаков</cp:lastModifiedBy>
  <cp:revision>41</cp:revision>
  <dcterms:created xsi:type="dcterms:W3CDTF">2015-04-16T16:13:00Z</dcterms:created>
  <dcterms:modified xsi:type="dcterms:W3CDTF">2019-12-24T13:40:54Z</dcterms:modified>
</cp:coreProperties>
</file>