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88D0-0B47-41BF-B4E4-4D3D27B36160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8720C-D22E-4201-8FC5-6B1744D1A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3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0;&#1084;&#1091;&#1088;&#1089;&#1082;&#1072;&#1103;%20&#1086;&#1073;&#1083;&#1072;&#1089;&#1090;&#1100;\VIA_Lada_-_Gde_Zeya_vpadaet_v_Amur_(iPleer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io.ru/publications/id1821/Sem-chudes-zemli-Amursko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rmio.ru/publications/id1821/Sem-chudes-zemli-Amursko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vanovka.esy.es/raion/fales/test4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казенное учреждение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Успеновская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920880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Устный журнал </a:t>
            </a:r>
            <a:r>
              <a:rPr lang="ru-RU" sz="5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«Амурской области- </a:t>
            </a:r>
            <a:r>
              <a:rPr lang="ru-RU" sz="5400" b="1" kern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160 </a:t>
            </a:r>
            <a:r>
              <a:rPr lang="ru-RU" sz="5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лет»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Подготовила: Яценко Елена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Николаевна, учитель биологии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МОКУ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Успеновская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устный журнал\УСТНЫЙ И ВСЕ ОСТАЛЬНОЕ\Амурская область\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5" y="3356992"/>
            <a:ext cx="32436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Литературна</a:t>
            </a:r>
            <a:r>
              <a:rPr lang="ru-RU" b="1" dirty="0" smtClean="0">
                <a:solidFill>
                  <a:srgbClr val="FF0000"/>
                </a:solidFill>
              </a:rPr>
              <a:t>я страница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779"/>
            <a:ext cx="8229600" cy="41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/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>
                <a:solidFill>
                  <a:srgbClr val="FF0000"/>
                </a:solidFill>
              </a:rPr>
              <a:t/>
            </a:r>
            <a:br>
              <a:rPr lang="ru-RU" sz="8800" b="1" dirty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Амурской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АМУРСКОЙ ОБЛАСТИ 160 – лет!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215370" cy="50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6072206"/>
            <a:ext cx="87868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https://yandex.ru/images/search?text=%D0%BA%D0%B0%D1%80%D1%82%D0%B0%20%D0%B0%D0%BC%D1%83%D1%80%D1%81%D0%BA%D0%BE%D0%B9%20%D0%BE%D0%B1%D0%BB%D0%B0%D1%81%D1%82%D0%B8&amp;img_url=http%3A%2F%2Fmintrans-amur.ru%2Fckeditor_assets%2Fattachments%2F447%2Fkarta.jpg&amp;pos=22&amp;rpt=simage&amp;lr=77</a:t>
            </a:r>
            <a:endParaRPr lang="ru-RU" sz="1050" b="1" dirty="0"/>
          </a:p>
        </p:txBody>
      </p:sp>
      <p:pic>
        <p:nvPicPr>
          <p:cNvPr id="6" name="VIA_Lada_-_Gde_Zeya_vpadaet_v_Amur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Страницы журнала: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sz="49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Современная Амурской области: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-общая характеристика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-космодром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Зейская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ГЭС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Бурейская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ГЭС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Нижне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Бурейская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ГЭС</a:t>
            </a: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Символы Амурской области: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-герб и флаг области</a:t>
            </a: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Чудеса земли Амурской</a:t>
            </a: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Викторина: Амурская область</a:t>
            </a: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Литературная страница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4400" b="1" dirty="0">
                <a:solidFill>
                  <a:srgbClr val="FF0000"/>
                </a:solidFill>
                <a:latin typeface="+mj-lt"/>
              </a:rPr>
              <a:t>Оглянемся назад (историческая справка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Приамурье было открыто отрядом землепроходцев во главе с Василием Даниловичем Поярковым в первой половине XVII века (1643-1644 гг.).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1649 г. 1854 г. началось переселение казаков из Забайкалья в низовья Амура, и с этого времени Приамурье окончательно вошло в состав России.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указу Императора 20 (8) декабря 1858 г. была учреждена Амурская область. Общая площадь территории Амурской области - около 449 536 км.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Первые переселенцы из Забайкалья образовали Амурское казачье войско и основали цепь станиц и хуторов в долине рек Амура и Зеи.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1859 г. началось переселение из центральных районов России.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Октябрьской революции 1917 г., согласно постановлению V объединительного съезда крестьян и казаков, область стала именоваться Амурской социалистической республикой.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апреле 1920 г. из Амурской, Забайкальской, Камчатской, Сахалинской и Приморской областей было образовано «буферное» демократическое государство Дальневосточная Республика с центром в г. Чите.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1922 г. ДВР присоединилась к РСФСР, и 8 ноября область была переименована в Амурскую губернию, просуществовавшую до 1926 г.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январе 1926 г. область была включена в состав Дальневосточного края. 20 октября 1932 г. образована Амурская область, которая вошла в Хабаровский край. Указом Президиума Верховного Совета СССР от 2 августа 1948 г. Амурская область выделена в самостоятельную область РСФСР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FF0000"/>
                </a:solidFill>
              </a:rPr>
              <a:t>Посмотрим вперед </a:t>
            </a:r>
            <a:r>
              <a:rPr lang="ru-RU" b="1" dirty="0" smtClean="0">
                <a:solidFill>
                  <a:srgbClr val="FF0000"/>
                </a:solidFill>
              </a:rPr>
              <a:t>(современность Амурской области)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3218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3286124"/>
            <a:ext cx="2500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https://yandex.ru/images/search?text</a:t>
            </a:r>
            <a:endParaRPr lang="ru-RU" sz="1000" b="1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Зейская</a:t>
            </a:r>
            <a:r>
              <a:rPr lang="ru-RU" dirty="0" smtClean="0"/>
              <a:t> </a:t>
            </a:r>
            <a:r>
              <a:rPr lang="ru-RU" sz="1200" b="1" dirty="0" smtClean="0"/>
              <a:t>ГЭС</a:t>
            </a:r>
            <a:endParaRPr lang="ru-RU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786083" cy="20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4000504"/>
            <a:ext cx="20717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Космодром «Восточный»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6000768"/>
            <a:ext cx="2357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https://yandex.ru/images/search?text</a:t>
            </a:r>
            <a:endParaRPr lang="ru-RU" sz="1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3001954" cy="200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29256" y="1428736"/>
            <a:ext cx="12144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err="1" smtClean="0"/>
              <a:t>Бурейская</a:t>
            </a:r>
            <a:r>
              <a:rPr lang="ru-RU" sz="1100" b="1" dirty="0" smtClean="0"/>
              <a:t> ГЭС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3357562"/>
            <a:ext cx="25003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https://yandex.ru/images/search?text</a:t>
            </a:r>
            <a:endParaRPr lang="ru-RU" sz="1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260752" cy="21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072066" y="6143644"/>
            <a:ext cx="2500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https://yandex.ru/images/search?text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4000504"/>
            <a:ext cx="17145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Нижне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Бурейская</a:t>
            </a:r>
            <a:r>
              <a:rPr lang="ru-RU" sz="1200" b="1" dirty="0" smtClean="0"/>
              <a:t> ГЭС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Амурской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900igr.net/up/datas/238717/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791471" cy="2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612441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6289275"/>
            <a:ext cx="21515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https://yandex.ru/images/search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Чудеса земли Амурской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устный журнал\УСТНЫЙ И ВСЕ ОСТАЛЬНОЕ\Амурская область\03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2" y="1794998"/>
            <a:ext cx="2857612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устный журнал\УСТНЫЙ И ВСЕ ОСТАЛЬНОЕ\Амурская область\04(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2" y="1745935"/>
            <a:ext cx="4805257" cy="19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икона </a:t>
            </a:r>
            <a:r>
              <a:rPr lang="ru-RU" sz="1400" b="1" dirty="0" err="1" smtClean="0"/>
              <a:t>Албазинской</a:t>
            </a:r>
            <a:r>
              <a:rPr lang="ru-RU" sz="1400" b="1" dirty="0" smtClean="0"/>
              <a:t> </a:t>
            </a:r>
            <a:r>
              <a:rPr lang="ru-RU" sz="1400" b="1" dirty="0"/>
              <a:t>Божьей Матери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2415" y="1352103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Албазинский</a:t>
            </a:r>
            <a:r>
              <a:rPr lang="ru-RU" sz="1400" b="1" dirty="0"/>
              <a:t> острог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петроглифы</a:t>
            </a:r>
            <a:endParaRPr lang="ru-RU" sz="1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638121" cy="19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0072" y="4028038"/>
            <a:ext cx="3554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Амурский областной краеведческий музей</a:t>
            </a:r>
            <a:endParaRPr lang="ru-RU" sz="1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65" y="4365104"/>
            <a:ext cx="2930649" cy="20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64022" y="63440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u="sng" dirty="0">
                <a:hlinkClick r:id="rId6"/>
              </a:rPr>
              <a:t>http</a:t>
            </a:r>
            <a:r>
              <a:rPr lang="ru-RU" sz="1200" u="sng" dirty="0">
                <a:hlinkClick r:id="rId6"/>
              </a:rPr>
              <a:t>://www.informio.ru/publications/id1821/Sem-chudes-zemli-Amurskoi</a:t>
            </a:r>
            <a:r>
              <a:rPr lang="ru-RU" sz="1200" dirty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2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Амурской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846"/>
            <a:ext cx="3518493" cy="21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34076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лотосы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340768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Динозавры</a:t>
            </a:r>
            <a:endParaRPr lang="ru-RU" sz="1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2042"/>
            <a:ext cx="3072512" cy="21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67199"/>
            <a:ext cx="1280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Горящие горы</a:t>
            </a:r>
            <a:endParaRPr lang="ru-R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9" y="4509120"/>
            <a:ext cx="4081636" cy="219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30368" y="604170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u="sng" dirty="0">
                <a:hlinkClick r:id="rId5"/>
              </a:rPr>
              <a:t>http://www.informio.ru/publications/id1821/Sem-chudes-zemli-Amurskoi</a:t>
            </a:r>
            <a:r>
              <a:rPr lang="ru-RU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Викторина по Амурской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1.Когда русские люди впервые появились в Приамурье? </a:t>
            </a:r>
            <a:r>
              <a:rPr lang="ru-RU" sz="6400" b="1" dirty="0" smtClean="0"/>
              <a:t> </a:t>
            </a:r>
            <a:endParaRPr lang="ru-RU" sz="64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2.Где в XVII веке находился центр русских владений в Приамурье? </a:t>
            </a:r>
            <a:r>
              <a:rPr lang="ru-RU" sz="6400" b="1" dirty="0" smtClean="0"/>
              <a:t> </a:t>
            </a:r>
            <a:endParaRPr lang="ru-RU" sz="64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3.Кто был первым приамурским воеводой</a:t>
            </a:r>
            <a:r>
              <a:rPr lang="ru-RU" sz="6400" b="1" dirty="0" smtClean="0"/>
              <a:t>? </a:t>
            </a:r>
            <a:r>
              <a:rPr lang="ru-RU" sz="6400" b="1" dirty="0"/>
              <a:t/>
            </a:r>
            <a:br>
              <a:rPr lang="ru-RU" sz="6400" b="1" dirty="0"/>
            </a:br>
            <a:r>
              <a:rPr lang="ru-RU" sz="6400" b="1" dirty="0"/>
              <a:t>4.Какой государственный деятель был инициатором возвращения Приамурья в состав России</a:t>
            </a:r>
            <a:r>
              <a:rPr lang="ru-RU" sz="6400" b="1" dirty="0" smtClean="0"/>
              <a:t>? </a:t>
            </a:r>
            <a:endParaRPr lang="ru-RU" sz="64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5.Какой город являлся центром Амурской области? </a:t>
            </a:r>
            <a:br>
              <a:rPr lang="ru-RU" sz="6400" b="1" dirty="0"/>
            </a:br>
            <a:r>
              <a:rPr lang="ru-RU" sz="6400" b="1" dirty="0"/>
              <a:t>6.Кто был первым военным губернатором Амурской области? 	</a:t>
            </a:r>
            <a:br>
              <a:rPr lang="ru-RU" sz="6400" b="1" dirty="0"/>
            </a:br>
            <a:r>
              <a:rPr lang="ru-RU" sz="6400" b="1" dirty="0"/>
              <a:t>7.Как назывались люди, которые были расселены по левому берегу Амура и несли охрану государственной границы? </a:t>
            </a:r>
            <a:r>
              <a:rPr lang="ru-RU" sz="6400" b="1" dirty="0" smtClean="0"/>
              <a:t> </a:t>
            </a:r>
            <a:r>
              <a:rPr lang="ru-RU" sz="6400" b="1" dirty="0"/>
              <a:t/>
            </a:r>
            <a:br>
              <a:rPr lang="ru-RU" sz="6400" b="1" dirty="0"/>
            </a:br>
            <a:r>
              <a:rPr lang="ru-RU" sz="6400" b="1" dirty="0"/>
              <a:t>8.Каким было основное занятие жителей «старожильческого района»? </a:t>
            </a:r>
            <a:br>
              <a:rPr lang="ru-RU" sz="6400" b="1" dirty="0"/>
            </a:br>
            <a:r>
              <a:rPr lang="ru-RU" sz="6400" b="1" dirty="0"/>
              <a:t>9.Какие промышленные отрасли преимущественно развивались в Амурской области? </a:t>
            </a:r>
            <a:br>
              <a:rPr lang="ru-RU" sz="6400" b="1" dirty="0"/>
            </a:br>
            <a:r>
              <a:rPr lang="ru-RU" sz="6400" b="1" dirty="0"/>
              <a:t>10.Какой вид транспорта был основным в Амурской области до начала ХХ века? </a:t>
            </a:r>
            <a:endParaRPr lang="ru-RU" sz="6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11.В </a:t>
            </a:r>
            <a:r>
              <a:rPr lang="ru-RU" sz="6400" b="1" dirty="0"/>
              <a:t>какой период времени Амурская область называлась губернией? </a:t>
            </a:r>
            <a:endParaRPr lang="ru-RU" sz="6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12.Какой </a:t>
            </a:r>
            <a:r>
              <a:rPr lang="ru-RU" sz="6400" b="1" dirty="0"/>
              <a:t>замечательный учёный, основоположник селекции сои на Дальнем Востоке жил и работал в Амурской области?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13.Крупнейшие </a:t>
            </a:r>
            <a:r>
              <a:rPr lang="ru-RU" sz="6400" b="1" dirty="0"/>
              <a:t>гидроэлектростанции на территории Амурской области?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14.Какой </a:t>
            </a:r>
            <a:r>
              <a:rPr lang="ru-RU" sz="6400" b="1" dirty="0"/>
              <a:t>город в Амурской области самый северный и самый молодой?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15.Этот </a:t>
            </a:r>
            <a:r>
              <a:rPr lang="ru-RU" sz="6400" b="1" dirty="0"/>
              <a:t>город расположен на высоте более 400 метров над уровнем моря, выше всех остальных городов в Амурской области, он отличается очень суровыми климатическими условиями. Что это за город, когда он был образован?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16.Назовите </a:t>
            </a:r>
            <a:r>
              <a:rPr lang="ru-RU" sz="6400" b="1" dirty="0"/>
              <a:t>заповедники Амурской области? Когда они были образованы? </a:t>
            </a:r>
            <a:r>
              <a:rPr lang="ru-RU" sz="6400" b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b="1" u="sng" dirty="0">
                <a:hlinkClick r:id="rId2"/>
              </a:rPr>
              <a:t>http://ivanovka.esy.es/raion/fales/test4.htm</a:t>
            </a:r>
            <a:r>
              <a:rPr lang="ru-RU" sz="4800" b="1" dirty="0"/>
              <a:t>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385</Words>
  <Application>Microsoft Office PowerPoint</Application>
  <PresentationFormat>Экран (4:3)</PresentationFormat>
  <Paragraphs>66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общеобразовательное казенное учреждение Успеновская основная общеобразовательная школа</vt:lpstr>
      <vt:lpstr>АМУРСКОЙ ОБЛАСТИ 160 – лет!</vt:lpstr>
      <vt:lpstr> Страницы журнала: </vt:lpstr>
      <vt:lpstr>Оглянемся назад (историческая справка)</vt:lpstr>
      <vt:lpstr>Посмотрим вперед (современность Амурской области) </vt:lpstr>
      <vt:lpstr>Символы Амурской области</vt:lpstr>
      <vt:lpstr>Чудеса земли Амурской</vt:lpstr>
      <vt:lpstr>Символы Амурской области</vt:lpstr>
      <vt:lpstr>Викторина по Амурской области</vt:lpstr>
      <vt:lpstr>Литературная страница</vt:lpstr>
      <vt:lpstr>  Спасибо за внимание</vt:lpstr>
      <vt:lpstr>Символы Амурской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2018-03-24T09:46:30Z</dcterms:created>
  <dcterms:modified xsi:type="dcterms:W3CDTF">2019-01-22T12:56:03Z</dcterms:modified>
</cp:coreProperties>
</file>