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22.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84.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79.xml.rels" ContentType="application/vnd.openxmlformats-package.relationships+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70.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83.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69.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69.xml" ContentType="application/vnd.openxmlformats-officedocument.presentationml.slideLayout+xml"/>
  <Override PartName="/ppt/slideLayouts/slideLayout10.xml" ContentType="application/vnd.openxmlformats-officedocument.presentationml.slideLayout+xml"/>
  <Override PartName="/ppt/slideLayouts/slideLayout7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presentation.xml" ContentType="application/vnd.openxmlformats-officedocument.presentationml.presentation.main+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50.png" ContentType="image/png"/>
  <Override PartName="/ppt/media/image49.png" ContentType="image/png"/>
  <Override PartName="/ppt/media/image48.png" ContentType="image/png"/>
  <Override PartName="/ppt/media/image47.png" ContentType="image/png"/>
  <Override PartName="/ppt/media/image20.png" ContentType="image/png"/>
  <Override PartName="/ppt/media/image5.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13.png" ContentType="image/png"/>
  <Override PartName="/ppt/media/image12.png" ContentType="image/png"/>
  <Override PartName="/ppt/media/image11.png" ContentType="image/png"/>
  <Override PartName="/ppt/media/image4.png" ContentType="image/png"/>
  <Override PartName="/ppt/media/image39.png" ContentType="image/png"/>
  <Override PartName="/ppt/media/image38.png" ContentType="image/png"/>
  <Override PartName="/ppt/media/image22.png" ContentType="image/png"/>
  <Override PartName="/ppt/media/image7.png" ContentType="image/png"/>
  <Override PartName="/ppt/media/image52.png" ContentType="image/png"/>
  <Override PartName="/ppt/media/image2.png" ContentType="image/png"/>
  <Override PartName="/ppt/media/image3.png" ContentType="image/png"/>
  <Override PartName="/ppt/media/image30.jpeg" ContentType="image/jpeg"/>
  <Override PartName="/ppt/media/image37.png" ContentType="image/png"/>
  <Override PartName="/ppt/media/image21.png" ContentType="image/png"/>
  <Override PartName="/ppt/media/image6.png" ContentType="image/png"/>
  <Override PartName="/ppt/media/image51.png" ContentType="image/png"/>
  <Override PartName="/ppt/media/image1.png" ContentType="image/png"/>
  <Override PartName="/ppt/media/image36.png" ContentType="image/png"/>
  <Override PartName="/ppt/media/image8.png" ContentType="image/png"/>
  <Override PartName="/ppt/media/image23.png" ContentType="image/png"/>
  <Override PartName="/ppt/media/image10.png" ContentType="image/png"/>
  <Override PartName="/ppt/media/image9.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1.png" ContentType="image/png"/>
  <Override PartName="/ppt/media/image32.jpeg" ContentType="image/jpeg"/>
  <Override PartName="/ppt/media/image33.png" ContentType="image/png"/>
  <Override PartName="/ppt/media/image34.png" ContentType="image/png"/>
  <Override PartName="/ppt/media/image35.png" ContentType="image/png"/>
  <Override PartName="/ppt/media/image41.png" ContentType="image/png"/>
  <Override PartName="/ppt/media/image42.png" ContentType="image/png"/>
  <Override PartName="/ppt/media/image43.png" ContentType="image/png"/>
  <Override PartName="/ppt/media/image40.jpeg" ContentType="image/jpeg"/>
  <Override PartName="/ppt/media/image44.png" ContentType="image/png"/>
  <Override PartName="/ppt/media/image45.png" ContentType="image/png"/>
  <Override PartName="/ppt/media/image46.png" ContentType="image/png"/>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4"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35"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7"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8"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9"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40"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42"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43"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44"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45"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46"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47"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65"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67"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69"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70"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74"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75"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76"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3"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78"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79"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80"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82"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83"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84"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86"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87"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89"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90"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91"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92"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94"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95"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96"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97"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98"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99"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12"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14"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16"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17"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5"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9"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21"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22"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23"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25"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26"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27"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29"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30"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31"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33"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34"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36"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37"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38"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39"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41"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42"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43"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44"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45"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46"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53"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55"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7"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8"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57"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58"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0"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62"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63"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64"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66"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67"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68"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70"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71"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72"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74"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175"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77"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78"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79"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180"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82"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83"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84"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85"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86"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187"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96"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198"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00"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01"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05"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06"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07"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09"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10"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11"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13"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14"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15"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17"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18"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20"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21"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22"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23"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25"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26"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27"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28"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29"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30"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37"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39"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41"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42"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4"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46"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47"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48"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50"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51"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52"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54"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55"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56"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2"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3"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4"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58"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59"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61"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62"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63"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64"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66"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67"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68"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69"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70"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271"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83" name="PlaceHolder 2"/>
          <p:cNvSpPr>
            <a:spLocks noGrp="1"/>
          </p:cNvSpPr>
          <p:nvPr>
            <p:ph type="subTitle"/>
          </p:nvPr>
        </p:nvSpPr>
        <p:spPr>
          <a:xfrm>
            <a:off x="1434600" y="1447920"/>
            <a:ext cx="7481880" cy="478296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85" name="PlaceHolder 2"/>
          <p:cNvSpPr>
            <a:spLocks noGrp="1"/>
          </p:cNvSpPr>
          <p:nvPr>
            <p:ph type="body"/>
          </p:nvPr>
        </p:nvSpPr>
        <p:spPr>
          <a:xfrm>
            <a:off x="1434600" y="1447920"/>
            <a:ext cx="748188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87"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88"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1434600" y="-186120"/>
            <a:ext cx="7481880" cy="9471600"/>
          </a:xfrm>
          <a:prstGeom prst="rect">
            <a:avLst/>
          </a:prstGeom>
        </p:spPr>
        <p:txBody>
          <a:bodyPr lIns="0" rIns="0" tIns="0" bIns="0" anchor="ctr">
            <a:spAutoFit/>
          </a:bodyPr>
          <a:p>
            <a:pPr marL="342720" indent="-342720" algn="ctr">
              <a:spcBef>
                <a:spcPts val="598"/>
              </a:spcBef>
            </a:pPr>
            <a:endParaRPr b="0" lang="ru-RU" sz="3200" spc="-1" strike="noStrike">
              <a:solidFill>
                <a:srgbClr val="000000"/>
              </a:solidFill>
              <a:latin typeface="Gill Sans MT"/>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92"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93" name="PlaceHolder 3"/>
          <p:cNvSpPr>
            <a:spLocks noGrp="1"/>
          </p:cNvSpPr>
          <p:nvPr>
            <p:ph type="body"/>
          </p:nvPr>
        </p:nvSpPr>
        <p:spPr>
          <a:xfrm>
            <a:off x="5268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94"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6"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7"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8"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296" name="PlaceHolder 2"/>
          <p:cNvSpPr>
            <a:spLocks noGrp="1"/>
          </p:cNvSpPr>
          <p:nvPr>
            <p:ph type="body"/>
          </p:nvPr>
        </p:nvSpPr>
        <p:spPr>
          <a:xfrm>
            <a:off x="1434600" y="1447920"/>
            <a:ext cx="3651120" cy="478296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297"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298" name="PlaceHolder 4"/>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00"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01"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02"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04" name="PlaceHolder 2"/>
          <p:cNvSpPr>
            <a:spLocks noGrp="1"/>
          </p:cNvSpPr>
          <p:nvPr>
            <p:ph type="body"/>
          </p:nvPr>
        </p:nvSpPr>
        <p:spPr>
          <a:xfrm>
            <a:off x="1434600" y="14479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
        <p:nvSpPr>
          <p:cNvPr id="305" name="PlaceHolder 3"/>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07"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08"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09" name="PlaceHolder 4"/>
          <p:cNvSpPr>
            <a:spLocks noGrp="1"/>
          </p:cNvSpPr>
          <p:nvPr>
            <p:ph type="body"/>
          </p:nvPr>
        </p:nvSpPr>
        <p:spPr>
          <a:xfrm>
            <a:off x="1434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10" name="PlaceHolder 5"/>
          <p:cNvSpPr>
            <a:spLocks noGrp="1"/>
          </p:cNvSpPr>
          <p:nvPr>
            <p:ph type="body"/>
          </p:nvPr>
        </p:nvSpPr>
        <p:spPr>
          <a:xfrm>
            <a:off x="5268600" y="39463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12" name="PlaceHolder 2"/>
          <p:cNvSpPr>
            <a:spLocks noGrp="1"/>
          </p:cNvSpPr>
          <p:nvPr>
            <p:ph type="body"/>
          </p:nvPr>
        </p:nvSpPr>
        <p:spPr>
          <a:xfrm>
            <a:off x="143460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313" name="PlaceHolder 3"/>
          <p:cNvSpPr>
            <a:spLocks noGrp="1"/>
          </p:cNvSpPr>
          <p:nvPr>
            <p:ph type="body"/>
          </p:nvPr>
        </p:nvSpPr>
        <p:spPr>
          <a:xfrm>
            <a:off x="396432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314" name="PlaceHolder 4"/>
          <p:cNvSpPr>
            <a:spLocks noGrp="1"/>
          </p:cNvSpPr>
          <p:nvPr>
            <p:ph type="body"/>
          </p:nvPr>
        </p:nvSpPr>
        <p:spPr>
          <a:xfrm>
            <a:off x="6493680" y="14479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315" name="PlaceHolder 5"/>
          <p:cNvSpPr>
            <a:spLocks noGrp="1"/>
          </p:cNvSpPr>
          <p:nvPr>
            <p:ph type="body"/>
          </p:nvPr>
        </p:nvSpPr>
        <p:spPr>
          <a:xfrm>
            <a:off x="143460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316" name="PlaceHolder 6"/>
          <p:cNvSpPr>
            <a:spLocks noGrp="1"/>
          </p:cNvSpPr>
          <p:nvPr>
            <p:ph type="body"/>
          </p:nvPr>
        </p:nvSpPr>
        <p:spPr>
          <a:xfrm>
            <a:off x="396432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
        <p:nvSpPr>
          <p:cNvPr id="317" name="PlaceHolder 7"/>
          <p:cNvSpPr>
            <a:spLocks noGrp="1"/>
          </p:cNvSpPr>
          <p:nvPr>
            <p:ph type="body"/>
          </p:nvPr>
        </p:nvSpPr>
        <p:spPr>
          <a:xfrm>
            <a:off x="6493680" y="3946320"/>
            <a:ext cx="2408760" cy="2281320"/>
          </a:xfrm>
          <a:prstGeom prst="rect">
            <a:avLst/>
          </a:prstGeom>
        </p:spPr>
        <p:txBody>
          <a:bodyPr lIns="90000" rIns="90000" tIns="46800" bIns="46800">
            <a:normAutofit fontScale="51000"/>
          </a:bodyPr>
          <a:p>
            <a:endParaRPr b="0" lang="ru-RU" sz="3200" spc="-1" strike="noStrike">
              <a:solidFill>
                <a:srgbClr val="000000"/>
              </a:solidFill>
              <a:latin typeface="Gill Sans M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434600" y="-194400"/>
            <a:ext cx="7481880" cy="2059560"/>
          </a:xfrm>
          <a:prstGeom prst="rect">
            <a:avLst/>
          </a:prstGeom>
        </p:spPr>
        <p:txBody>
          <a:bodyPr lIns="90000" rIns="90000" tIns="46800" bIns="46800" anchor="ctr">
            <a:spAutoFit/>
          </a:bodyPr>
          <a:p>
            <a:endParaRPr b="0" lang="ru-RU" sz="4300" spc="-1" strike="noStrike">
              <a:solidFill>
                <a:srgbClr val="572314"/>
              </a:solidFill>
              <a:latin typeface="Gill Sans MT"/>
            </a:endParaRPr>
          </a:p>
        </p:txBody>
      </p:sp>
      <p:sp>
        <p:nvSpPr>
          <p:cNvPr id="30" name="PlaceHolder 2"/>
          <p:cNvSpPr>
            <a:spLocks noGrp="1"/>
          </p:cNvSpPr>
          <p:nvPr>
            <p:ph type="body"/>
          </p:nvPr>
        </p:nvSpPr>
        <p:spPr>
          <a:xfrm>
            <a:off x="1434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1" name="PlaceHolder 3"/>
          <p:cNvSpPr>
            <a:spLocks noGrp="1"/>
          </p:cNvSpPr>
          <p:nvPr>
            <p:ph type="body"/>
          </p:nvPr>
        </p:nvSpPr>
        <p:spPr>
          <a:xfrm>
            <a:off x="5268600" y="1447920"/>
            <a:ext cx="3651120" cy="2281320"/>
          </a:xfrm>
          <a:prstGeom prst="rect">
            <a:avLst/>
          </a:prstGeom>
        </p:spPr>
        <p:txBody>
          <a:bodyPr lIns="90000" rIns="90000" tIns="46800" bIns="46800">
            <a:normAutofit fontScale="84000"/>
          </a:bodyPr>
          <a:p>
            <a:endParaRPr b="0" lang="ru-RU" sz="3200" spc="-1" strike="noStrike">
              <a:solidFill>
                <a:srgbClr val="000000"/>
              </a:solidFill>
              <a:latin typeface="Gill Sans MT"/>
            </a:endParaRPr>
          </a:p>
        </p:txBody>
      </p:sp>
      <p:sp>
        <p:nvSpPr>
          <p:cNvPr id="32" name="PlaceHolder 4"/>
          <p:cNvSpPr>
            <a:spLocks noGrp="1"/>
          </p:cNvSpPr>
          <p:nvPr>
            <p:ph type="body"/>
          </p:nvPr>
        </p:nvSpPr>
        <p:spPr>
          <a:xfrm>
            <a:off x="1434600" y="3946320"/>
            <a:ext cx="7481880" cy="2281320"/>
          </a:xfrm>
          <a:prstGeom prst="rect">
            <a:avLst/>
          </a:prstGeom>
        </p:spPr>
        <p:txBody>
          <a:bodyPr lIns="90000" rIns="90000" tIns="46800" bIns="46800">
            <a:normAutofit/>
          </a:bodyPr>
          <a:p>
            <a:endParaRPr b="0" lang="ru-RU" sz="3200" spc="-1" strike="noStrike">
              <a:solidFill>
                <a:srgbClr val="000000"/>
              </a:solidFill>
              <a:latin typeface="Gill Sans M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0.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CustomShape 1"/>
          <p:cNvSpPr/>
          <p:nvPr/>
        </p:nvSpPr>
        <p:spPr>
          <a:xfrm>
            <a:off x="-816120" y="-816120"/>
            <a:ext cx="1638360" cy="1638360"/>
          </a:xfrm>
          <a:custGeom>
            <a:avLst/>
            <a:gdLst/>
            <a:ahLst/>
            <a:rect l="l" t="t" r="r" b="b"/>
            <a:pathLst>
              <a:path w="819656" h="819150">
                <a:moveTo>
                  <a:pt x="1638300" y="819150"/>
                </a:moveTo>
                <a:lnTo>
                  <a:pt x="1638300" y="819150"/>
                </a:lnTo>
                <a:cubicBezTo>
                  <a:pt x="1638300" y="1271554"/>
                  <a:pt x="1271554" y="1638300"/>
                  <a:pt x="819150" y="1638300"/>
                </a:cubicBezTo>
                <a:cubicBezTo>
                  <a:pt x="818981" y="1638300"/>
                  <a:pt x="818812" y="1638299"/>
                  <a:pt x="818644" y="1638299"/>
                </a:cubicBezTo>
                <a:lnTo>
                  <a:pt x="819150" y="819150"/>
                </a:lnTo>
                <a:close/>
              </a:path>
            </a:pathLst>
          </a:custGeom>
          <a:solidFill>
            <a:srgbClr val="fefaf4">
              <a:alpha val="33000"/>
            </a:srgbClr>
          </a:solidFill>
          <a:ln w="3240">
            <a:solidFill>
              <a:srgbClr val="d2c39e"/>
            </a:solidFill>
            <a:round/>
          </a:ln>
        </p:spPr>
        <p:style>
          <a:lnRef idx="0"/>
          <a:fillRef idx="0"/>
          <a:effectRef idx="0"/>
          <a:fontRef idx="minor"/>
        </p:style>
      </p:sp>
      <p:sp>
        <p:nvSpPr>
          <p:cNvPr id="1" name="CustomShape 2"/>
          <p:cNvSpPr/>
          <p:nvPr/>
        </p:nvSpPr>
        <p:spPr>
          <a:xfrm>
            <a:off x="168120" y="20520"/>
            <a:ext cx="1703520" cy="1703520"/>
          </a:xfrm>
          <a:prstGeom prst="ellipse">
            <a:avLst/>
          </a:prstGeom>
          <a:noFill/>
          <a:ln w="27360">
            <a:solidFill>
              <a:srgbClr val="fff6db"/>
            </a:solidFill>
            <a:miter/>
          </a:ln>
          <a:effectLst>
            <a:outerShdw dist="12600" dir="5400000">
              <a:srgbClr val="afa58d">
                <a:alpha val="85000"/>
              </a:srgbClr>
            </a:outerShdw>
          </a:effectLst>
        </p:spPr>
        <p:style>
          <a:lnRef idx="0"/>
          <a:fillRef idx="0"/>
          <a:effectRef idx="0"/>
          <a:fontRef idx="minor"/>
        </p:style>
      </p:sp>
      <p:grpSp>
        <p:nvGrpSpPr>
          <p:cNvPr id="2" name="Group 3"/>
          <p:cNvGrpSpPr/>
          <p:nvPr/>
        </p:nvGrpSpPr>
        <p:grpSpPr>
          <a:xfrm>
            <a:off x="165240" y="1036800"/>
            <a:ext cx="1152360" cy="1152360"/>
            <a:chOff x="165240" y="1036800"/>
            <a:chExt cx="1152360" cy="1152360"/>
          </a:xfrm>
        </p:grpSpPr>
        <p:pic>
          <p:nvPicPr>
            <p:cNvPr id="3" name="" descr=""/>
            <p:cNvPicPr/>
            <p:nvPr/>
          </p:nvPicPr>
          <p:blipFill>
            <a:blip r:embed="rId3"/>
            <a:stretch/>
          </p:blipFill>
          <p:spPr>
            <a:xfrm>
              <a:off x="165240" y="1036800"/>
              <a:ext cx="1152360" cy="1152360"/>
            </a:xfrm>
            <a:prstGeom prst="rect">
              <a:avLst/>
            </a:prstGeom>
            <a:ln>
              <a:noFill/>
            </a:ln>
          </p:spPr>
        </p:pic>
        <p:sp>
          <p:nvSpPr>
            <p:cNvPr id="4" name="CustomShape 4"/>
            <p:cNvSpPr/>
            <p:nvPr/>
          </p:nvSpPr>
          <p:spPr>
            <a:xfrm rot="2340000">
              <a:off x="357120" y="1206360"/>
              <a:ext cx="777960" cy="76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5" name="CustomShape 5"/>
          <p:cNvSpPr/>
          <p:nvPr/>
        </p:nvSpPr>
        <p:spPr>
          <a:xfrm>
            <a:off x="1012680" y="0"/>
            <a:ext cx="8131320" cy="6858000"/>
          </a:xfrm>
          <a:prstGeom prst="rect">
            <a:avLst/>
          </a:prstGeom>
          <a:solidFill>
            <a:srgbClr val="ffffff"/>
          </a:solidFill>
          <a:ln>
            <a:noFill/>
          </a:ln>
        </p:spPr>
        <p:style>
          <a:lnRef idx="0"/>
          <a:fillRef idx="0"/>
          <a:effectRef idx="0"/>
          <a:fontRef idx="minor"/>
        </p:style>
      </p:sp>
      <p:sp>
        <p:nvSpPr>
          <p:cNvPr id="6" name="PlaceHolder 6"/>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7" name="PlaceHolder 7"/>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8" name="CustomShape 8"/>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9" name="CustomShape 9"/>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0" name="PlaceHolder 10"/>
          <p:cNvSpPr>
            <a:spLocks noGrp="1"/>
          </p:cNvSpPr>
          <p:nvPr>
            <p:ph type="sldNum"/>
          </p:nvPr>
        </p:nvSpPr>
        <p:spPr>
          <a:xfrm>
            <a:off x="8613720" y="6303960"/>
            <a:ext cx="439920" cy="458640"/>
          </a:xfrm>
          <a:prstGeom prst="rect">
            <a:avLst/>
          </a:prstGeom>
        </p:spPr>
        <p:txBody>
          <a:bodyPr lIns="90000" rIns="90000" tIns="46800" bIns="46800" anchor="b">
            <a:noAutofit/>
          </a:bodyPr>
          <a:p>
            <a:pPr/>
            <a:fld id="{608D4EFD-4417-4D4D-9AD3-6FF3D18B58D9}" type="slidenum">
              <a:rPr b="0" lang="en-US" sz="1800" spc="-1" strike="noStrike">
                <a:solidFill>
                  <a:srgbClr val="000000"/>
                </a:solidFill>
                <a:latin typeface="Arial"/>
              </a:rPr>
              <a:t>&lt;номер&gt;</a:t>
            </a:fld>
            <a:endParaRPr b="0" lang="ru-RU" sz="1800" spc="-1" strike="noStrike">
              <a:solidFill>
                <a:srgbClr val="ffffff"/>
              </a:solidFill>
              <a:latin typeface="Arial"/>
            </a:endParaRPr>
          </a:p>
        </p:txBody>
      </p:sp>
      <p:sp>
        <p:nvSpPr>
          <p:cNvPr id="11" name="CustomShape 11"/>
          <p:cNvSpPr/>
          <p:nvPr/>
        </p:nvSpPr>
        <p:spPr>
          <a:xfrm>
            <a:off x="1014480" y="0"/>
            <a:ext cx="73080" cy="6858000"/>
          </a:xfrm>
          <a:prstGeom prst="rect">
            <a:avLst/>
          </a:prstGeom>
          <a:solidFill>
            <a:srgbClr val="ffffff"/>
          </a:solidFill>
          <a:ln>
            <a:noFill/>
          </a:ln>
          <a:effectLst>
            <a:outerShdw dist="38160" dir="10800000">
              <a:srgbClr val="706b5f">
                <a:alpha val="25000"/>
              </a:srgbClr>
            </a:outerShdw>
          </a:effectLst>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48" name="CustomShape 1"/>
          <p:cNvSpPr/>
          <p:nvPr/>
        </p:nvSpPr>
        <p:spPr>
          <a:xfrm>
            <a:off x="-816120" y="-816120"/>
            <a:ext cx="1638360" cy="1638360"/>
          </a:xfrm>
          <a:custGeom>
            <a:avLst/>
            <a:gdLst/>
            <a:ahLst/>
            <a:rect l="l" t="t" r="r" b="b"/>
            <a:pathLst>
              <a:path w="819656" h="819150">
                <a:moveTo>
                  <a:pt x="1638300" y="819150"/>
                </a:moveTo>
                <a:lnTo>
                  <a:pt x="1638300" y="819150"/>
                </a:lnTo>
                <a:cubicBezTo>
                  <a:pt x="1638300" y="1271554"/>
                  <a:pt x="1271554" y="1638300"/>
                  <a:pt x="819150" y="1638300"/>
                </a:cubicBezTo>
                <a:cubicBezTo>
                  <a:pt x="818981" y="1638300"/>
                  <a:pt x="818812" y="1638299"/>
                  <a:pt x="818644" y="1638299"/>
                </a:cubicBezTo>
                <a:lnTo>
                  <a:pt x="819150" y="819150"/>
                </a:lnTo>
                <a:close/>
              </a:path>
            </a:pathLst>
          </a:custGeom>
          <a:solidFill>
            <a:srgbClr val="fefaf4">
              <a:alpha val="33000"/>
            </a:srgbClr>
          </a:solidFill>
          <a:ln w="3240">
            <a:solidFill>
              <a:srgbClr val="d2c39e"/>
            </a:solidFill>
            <a:round/>
          </a:ln>
        </p:spPr>
        <p:style>
          <a:lnRef idx="0"/>
          <a:fillRef idx="0"/>
          <a:effectRef idx="0"/>
          <a:fontRef idx="minor"/>
        </p:style>
      </p:sp>
      <p:sp>
        <p:nvSpPr>
          <p:cNvPr id="49" name="CustomShape 2"/>
          <p:cNvSpPr/>
          <p:nvPr/>
        </p:nvSpPr>
        <p:spPr>
          <a:xfrm>
            <a:off x="168120" y="20520"/>
            <a:ext cx="1703520" cy="1703520"/>
          </a:xfrm>
          <a:prstGeom prst="ellipse">
            <a:avLst/>
          </a:prstGeom>
          <a:noFill/>
          <a:ln w="27360">
            <a:solidFill>
              <a:srgbClr val="fff6db"/>
            </a:solidFill>
            <a:miter/>
          </a:ln>
          <a:effectLst>
            <a:outerShdw dist="12600" dir="5400000">
              <a:srgbClr val="afa58d">
                <a:alpha val="85000"/>
              </a:srgbClr>
            </a:outerShdw>
          </a:effectLst>
        </p:spPr>
        <p:style>
          <a:lnRef idx="0"/>
          <a:fillRef idx="0"/>
          <a:effectRef idx="0"/>
          <a:fontRef idx="minor"/>
        </p:style>
      </p:sp>
      <p:grpSp>
        <p:nvGrpSpPr>
          <p:cNvPr id="50" name="Group 3"/>
          <p:cNvGrpSpPr/>
          <p:nvPr/>
        </p:nvGrpSpPr>
        <p:grpSpPr>
          <a:xfrm>
            <a:off x="165240" y="1036800"/>
            <a:ext cx="1152360" cy="1152360"/>
            <a:chOff x="165240" y="1036800"/>
            <a:chExt cx="1152360" cy="1152360"/>
          </a:xfrm>
        </p:grpSpPr>
        <p:pic>
          <p:nvPicPr>
            <p:cNvPr id="51" name="" descr=""/>
            <p:cNvPicPr/>
            <p:nvPr/>
          </p:nvPicPr>
          <p:blipFill>
            <a:blip r:embed="rId3"/>
            <a:stretch/>
          </p:blipFill>
          <p:spPr>
            <a:xfrm>
              <a:off x="165240" y="1036800"/>
              <a:ext cx="1152360" cy="1152360"/>
            </a:xfrm>
            <a:prstGeom prst="rect">
              <a:avLst/>
            </a:prstGeom>
            <a:ln>
              <a:noFill/>
            </a:ln>
          </p:spPr>
        </p:pic>
        <p:sp>
          <p:nvSpPr>
            <p:cNvPr id="52" name="CustomShape 4"/>
            <p:cNvSpPr/>
            <p:nvPr/>
          </p:nvSpPr>
          <p:spPr>
            <a:xfrm rot="2340000">
              <a:off x="357120" y="1206360"/>
              <a:ext cx="777960" cy="762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53" name="CustomShape 5"/>
          <p:cNvSpPr/>
          <p:nvPr/>
        </p:nvSpPr>
        <p:spPr>
          <a:xfrm>
            <a:off x="1012680" y="0"/>
            <a:ext cx="8131320" cy="6858000"/>
          </a:xfrm>
          <a:prstGeom prst="rect">
            <a:avLst/>
          </a:prstGeom>
          <a:solidFill>
            <a:srgbClr val="ffffff"/>
          </a:solidFill>
          <a:ln>
            <a:noFill/>
          </a:ln>
        </p:spPr>
        <p:style>
          <a:lnRef idx="0"/>
          <a:fillRef idx="0"/>
          <a:effectRef idx="0"/>
          <a:fontRef idx="minor"/>
        </p:style>
      </p:sp>
      <p:sp>
        <p:nvSpPr>
          <p:cNvPr id="54" name="CustomShape 6"/>
          <p:cNvSpPr/>
          <p:nvPr/>
        </p:nvSpPr>
        <p:spPr>
          <a:xfrm>
            <a:off x="1014480" y="0"/>
            <a:ext cx="73080" cy="6858000"/>
          </a:xfrm>
          <a:prstGeom prst="rect">
            <a:avLst/>
          </a:prstGeom>
          <a:solidFill>
            <a:srgbClr val="ffffff"/>
          </a:solidFill>
          <a:ln>
            <a:noFill/>
          </a:ln>
          <a:effectLst>
            <a:outerShdw dist="38160" dir="10800000">
              <a:srgbClr val="706b5f">
                <a:alpha val="25000"/>
              </a:srgbClr>
            </a:outerShdw>
          </a:effectLst>
        </p:spPr>
        <p:style>
          <a:lnRef idx="0"/>
          <a:fillRef idx="0"/>
          <a:effectRef idx="0"/>
          <a:fontRef idx="minor"/>
        </p:style>
      </p:sp>
      <p:grpSp>
        <p:nvGrpSpPr>
          <p:cNvPr id="55" name="Group 7"/>
          <p:cNvGrpSpPr/>
          <p:nvPr/>
        </p:nvGrpSpPr>
        <p:grpSpPr>
          <a:xfrm>
            <a:off x="914400" y="1407960"/>
            <a:ext cx="214200" cy="208080"/>
            <a:chOff x="914400" y="1407960"/>
            <a:chExt cx="214200" cy="208080"/>
          </a:xfrm>
        </p:grpSpPr>
        <p:pic>
          <p:nvPicPr>
            <p:cNvPr id="56" name="" descr=""/>
            <p:cNvPicPr/>
            <p:nvPr/>
          </p:nvPicPr>
          <p:blipFill>
            <a:blip r:embed="rId4"/>
            <a:stretch/>
          </p:blipFill>
          <p:spPr>
            <a:xfrm>
              <a:off x="914400" y="1407960"/>
              <a:ext cx="214200" cy="208080"/>
            </a:xfrm>
            <a:prstGeom prst="rect">
              <a:avLst/>
            </a:prstGeom>
            <a:ln>
              <a:noFill/>
            </a:ln>
          </p:spPr>
        </p:pic>
        <p:sp>
          <p:nvSpPr>
            <p:cNvPr id="57" name="CustomShape 8"/>
            <p:cNvSpPr/>
            <p:nvPr/>
          </p:nvSpPr>
          <p:spPr>
            <a:xfrm>
              <a:off x="952560" y="1444680"/>
              <a:ext cx="131760" cy="131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58" name="CustomShape 9"/>
          <p:cNvSpPr/>
          <p:nvPr/>
        </p:nvSpPr>
        <p:spPr>
          <a:xfrm>
            <a:off x="1157400" y="1344600"/>
            <a:ext cx="63360" cy="65160"/>
          </a:xfrm>
          <a:prstGeom prst="ellipse">
            <a:avLst/>
          </a:prstGeom>
          <a:noFill/>
          <a:ln w="12600">
            <a:solidFill>
              <a:srgbClr val="307f93"/>
            </a:solidFill>
            <a:miter/>
          </a:ln>
        </p:spPr>
        <p:style>
          <a:lnRef idx="0"/>
          <a:fillRef idx="0"/>
          <a:effectRef idx="0"/>
          <a:fontRef idx="minor"/>
        </p:style>
      </p:sp>
      <p:sp>
        <p:nvSpPr>
          <p:cNvPr id="59" name="PlaceHolder 10"/>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60" name="PlaceHolder 11"/>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61" name="CustomShape 12"/>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2" name="CustomShape 13"/>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63" name="PlaceHolder 14"/>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85A59A31-A9F7-4D49-AEAA-A5DA9ABC64D8}"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00" name="CustomShape 1"/>
          <p:cNvSpPr/>
          <p:nvPr/>
        </p:nvSpPr>
        <p:spPr>
          <a:xfrm>
            <a:off x="2282760" y="0"/>
            <a:ext cx="6858000" cy="6858000"/>
          </a:xfrm>
          <a:prstGeom prst="rect">
            <a:avLst/>
          </a:prstGeom>
          <a:solidFill>
            <a:srgbClr val="ffffff"/>
          </a:solidFill>
          <a:ln>
            <a:noFill/>
          </a:ln>
        </p:spPr>
        <p:style>
          <a:lnRef idx="0"/>
          <a:fillRef idx="0"/>
          <a:effectRef idx="0"/>
          <a:fontRef idx="minor"/>
        </p:style>
      </p:sp>
      <p:sp>
        <p:nvSpPr>
          <p:cNvPr id="101" name="CustomShape 2"/>
          <p:cNvSpPr/>
          <p:nvPr/>
        </p:nvSpPr>
        <p:spPr>
          <a:xfrm>
            <a:off x="2286000" y="0"/>
            <a:ext cx="76320" cy="6858000"/>
          </a:xfrm>
          <a:prstGeom prst="rect">
            <a:avLst/>
          </a:prstGeom>
          <a:solidFill>
            <a:srgbClr val="ffffff"/>
          </a:solidFill>
          <a:ln>
            <a:noFill/>
          </a:ln>
          <a:effectLst>
            <a:outerShdw dist="38160" dir="10800000">
              <a:srgbClr val="706b5f">
                <a:alpha val="25000"/>
              </a:srgbClr>
            </a:outerShdw>
          </a:effectLst>
        </p:spPr>
        <p:style>
          <a:lnRef idx="0"/>
          <a:fillRef idx="0"/>
          <a:effectRef idx="0"/>
          <a:fontRef idx="minor"/>
        </p:style>
      </p:sp>
      <p:grpSp>
        <p:nvGrpSpPr>
          <p:cNvPr id="102" name="Group 3"/>
          <p:cNvGrpSpPr/>
          <p:nvPr/>
        </p:nvGrpSpPr>
        <p:grpSpPr>
          <a:xfrm>
            <a:off x="2163600" y="2809800"/>
            <a:ext cx="214560" cy="208080"/>
            <a:chOff x="2163600" y="2809800"/>
            <a:chExt cx="214560" cy="208080"/>
          </a:xfrm>
        </p:grpSpPr>
        <p:pic>
          <p:nvPicPr>
            <p:cNvPr id="103" name="" descr=""/>
            <p:cNvPicPr/>
            <p:nvPr/>
          </p:nvPicPr>
          <p:blipFill>
            <a:blip r:embed="rId3"/>
            <a:stretch/>
          </p:blipFill>
          <p:spPr>
            <a:xfrm>
              <a:off x="2163600" y="2809800"/>
              <a:ext cx="214560" cy="208080"/>
            </a:xfrm>
            <a:prstGeom prst="rect">
              <a:avLst/>
            </a:prstGeom>
            <a:ln>
              <a:noFill/>
            </a:ln>
          </p:spPr>
        </p:pic>
        <p:sp>
          <p:nvSpPr>
            <p:cNvPr id="104" name="CustomShape 4"/>
            <p:cNvSpPr/>
            <p:nvPr/>
          </p:nvSpPr>
          <p:spPr>
            <a:xfrm>
              <a:off x="2203560" y="2844720"/>
              <a:ext cx="129960" cy="131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105" name="CustomShape 5"/>
          <p:cNvSpPr/>
          <p:nvPr/>
        </p:nvSpPr>
        <p:spPr>
          <a:xfrm>
            <a:off x="2408400" y="2746440"/>
            <a:ext cx="63360" cy="63360"/>
          </a:xfrm>
          <a:prstGeom prst="ellipse">
            <a:avLst/>
          </a:prstGeom>
          <a:noFill/>
          <a:ln w="12600">
            <a:solidFill>
              <a:srgbClr val="307f93"/>
            </a:solidFill>
            <a:miter/>
          </a:ln>
        </p:spPr>
        <p:style>
          <a:lnRef idx="0"/>
          <a:fillRef idx="0"/>
          <a:effectRef idx="0"/>
          <a:fontRef idx="minor"/>
        </p:style>
      </p:sp>
      <p:sp>
        <p:nvSpPr>
          <p:cNvPr id="106" name="PlaceHolder 6"/>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107" name="PlaceHolder 7"/>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108" name="CustomShape 8"/>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09" name="CustomShape 9"/>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10" name="PlaceHolder 10"/>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C84696D5-3F3F-41E6-8AD2-AFAE93B48635}"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47" name="PlaceHolder 1"/>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148" name="PlaceHolder 2"/>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149" name="CustomShape 3"/>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50" name="CustomShape 4"/>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51" name="PlaceHolder 5"/>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0BFB2A17-3BF9-49F1-AD19-16B14B5BFA2E}"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88" name="CustomShape 1"/>
          <p:cNvSpPr/>
          <p:nvPr/>
        </p:nvSpPr>
        <p:spPr>
          <a:xfrm>
            <a:off x="1014480" y="0"/>
            <a:ext cx="8129520" cy="6858000"/>
          </a:xfrm>
          <a:prstGeom prst="rect">
            <a:avLst/>
          </a:prstGeom>
          <a:solidFill>
            <a:srgbClr val="ffffff"/>
          </a:solidFill>
          <a:ln>
            <a:noFill/>
          </a:ln>
        </p:spPr>
        <p:style>
          <a:lnRef idx="0"/>
          <a:fillRef idx="0"/>
          <a:effectRef idx="0"/>
          <a:fontRef idx="minor"/>
        </p:style>
      </p:sp>
      <p:sp>
        <p:nvSpPr>
          <p:cNvPr id="189" name="CustomShape 2"/>
          <p:cNvSpPr/>
          <p:nvPr/>
        </p:nvSpPr>
        <p:spPr>
          <a:xfrm>
            <a:off x="1014480" y="0"/>
            <a:ext cx="73080" cy="6858000"/>
          </a:xfrm>
          <a:prstGeom prst="rect">
            <a:avLst/>
          </a:prstGeom>
          <a:solidFill>
            <a:srgbClr val="ffffff"/>
          </a:solidFill>
          <a:ln>
            <a:noFill/>
          </a:ln>
          <a:effectLst>
            <a:outerShdw dist="38160" dir="10800000">
              <a:srgbClr val="706b5f">
                <a:alpha val="25000"/>
              </a:srgbClr>
            </a:outerShdw>
          </a:effectLst>
        </p:spPr>
        <p:style>
          <a:lnRef idx="0"/>
          <a:fillRef idx="0"/>
          <a:effectRef idx="0"/>
          <a:fontRef idx="minor"/>
        </p:style>
      </p:sp>
      <p:sp>
        <p:nvSpPr>
          <p:cNvPr id="190" name="PlaceHolder 3"/>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191" name="PlaceHolder 4"/>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192" name="CustomShape 5"/>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93" name="CustomShape 6"/>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94" name="PlaceHolder 7"/>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D56DB85B-D2A6-4026-9C54-014DE7DA1FEF}"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231" name="PlaceHolder 1"/>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232" name="PlaceHolder 2"/>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233" name="CustomShape 3"/>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34" name="CustomShape 4"/>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35" name="PlaceHolder 5"/>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47EB9683-300A-4CFA-BB9A-AC35C80474B4}"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grpSp>
        <p:nvGrpSpPr>
          <p:cNvPr id="272" name="Group 1"/>
          <p:cNvGrpSpPr/>
          <p:nvPr/>
        </p:nvGrpSpPr>
        <p:grpSpPr>
          <a:xfrm>
            <a:off x="646200" y="969840"/>
            <a:ext cx="4786200" cy="4784760"/>
            <a:chOff x="646200" y="969840"/>
            <a:chExt cx="4786200" cy="4784760"/>
          </a:xfrm>
        </p:grpSpPr>
        <p:pic>
          <p:nvPicPr>
            <p:cNvPr id="273" name="" descr=""/>
            <p:cNvPicPr/>
            <p:nvPr/>
          </p:nvPicPr>
          <p:blipFill>
            <a:blip r:embed="rId3"/>
            <a:stretch/>
          </p:blipFill>
          <p:spPr>
            <a:xfrm>
              <a:off x="646200" y="969840"/>
              <a:ext cx="4786200" cy="4784760"/>
            </a:xfrm>
            <a:prstGeom prst="rect">
              <a:avLst/>
            </a:prstGeom>
            <a:ln>
              <a:noFill/>
            </a:ln>
          </p:spPr>
        </p:pic>
        <p:sp>
          <p:nvSpPr>
            <p:cNvPr id="274" name="CustomShape 2"/>
            <p:cNvSpPr/>
            <p:nvPr/>
          </p:nvSpPr>
          <p:spPr>
            <a:xfrm>
              <a:off x="762120" y="1066680"/>
              <a:ext cx="4554360" cy="4554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grpSp>
      <p:sp>
        <p:nvSpPr>
          <p:cNvPr id="275" name="CustomShape 3"/>
          <p:cNvSpPr/>
          <p:nvPr/>
        </p:nvSpPr>
        <p:spPr>
          <a:xfrm rot="19440000">
            <a:off x="396720" y="953640"/>
            <a:ext cx="685800" cy="204840"/>
          </a:xfrm>
          <a:prstGeom prst="flowChartProcess">
            <a:avLst/>
          </a:prstGeom>
          <a:solidFill>
            <a:srgbClr val="fbfbfb">
              <a:alpha val="45000"/>
            </a:srgbClr>
          </a:solidFill>
          <a:ln w="6480">
            <a:solidFill>
              <a:srgbClr val="ffffff"/>
            </a:solidFill>
            <a:miter/>
          </a:ln>
          <a:effectLst>
            <a:outerShdw dist="25364" dir="3324462">
              <a:srgbClr val="ebdab1">
                <a:alpha val="40000"/>
              </a:srgbClr>
            </a:outerShdw>
          </a:effectLst>
        </p:spPr>
        <p:style>
          <a:lnRef idx="0"/>
          <a:fillRef idx="0"/>
          <a:effectRef idx="0"/>
          <a:fontRef idx="minor"/>
        </p:style>
      </p:sp>
      <p:sp>
        <p:nvSpPr>
          <p:cNvPr id="276" name="CustomShape 4"/>
          <p:cNvSpPr/>
          <p:nvPr/>
        </p:nvSpPr>
        <p:spPr>
          <a:xfrm flipH="1" rot="2100000">
            <a:off x="5003640" y="954000"/>
            <a:ext cx="649440" cy="204840"/>
          </a:xfrm>
          <a:prstGeom prst="flowChartProcess">
            <a:avLst/>
          </a:prstGeom>
          <a:solidFill>
            <a:srgbClr val="fbfbfb">
              <a:alpha val="45000"/>
            </a:srgbClr>
          </a:solidFill>
          <a:ln w="6480">
            <a:solidFill>
              <a:srgbClr val="ffffff"/>
            </a:solidFill>
            <a:miter/>
          </a:ln>
          <a:effectLst>
            <a:outerShdw dist="25364" dir="3324462">
              <a:srgbClr val="e7dec9">
                <a:alpha val="20000"/>
              </a:srgbClr>
            </a:outerShdw>
          </a:effectLst>
        </p:spPr>
        <p:style>
          <a:lnRef idx="0"/>
          <a:fillRef idx="0"/>
          <a:effectRef idx="0"/>
          <a:fontRef idx="minor"/>
        </p:style>
      </p:sp>
      <p:sp>
        <p:nvSpPr>
          <p:cNvPr id="277" name="PlaceHolder 5"/>
          <p:cNvSpPr>
            <a:spLocks noGrp="1"/>
          </p:cNvSpPr>
          <p:nvPr>
            <p:ph type="title"/>
          </p:nvPr>
        </p:nvSpPr>
        <p:spPr>
          <a:xfrm>
            <a:off x="1434600" y="-186120"/>
            <a:ext cx="7481880" cy="2043000"/>
          </a:xfrm>
          <a:prstGeom prst="rect">
            <a:avLst/>
          </a:prstGeom>
        </p:spPr>
        <p:txBody>
          <a:bodyPr lIns="90000" rIns="90000" tIns="46800" bIns="46800" anchor="ctr">
            <a:noAutofit/>
          </a:bodyPr>
          <a:p>
            <a:r>
              <a:rPr b="0" lang="ru-RU" sz="4300" spc="-1" strike="noStrike">
                <a:solidFill>
                  <a:srgbClr val="572314"/>
                </a:solidFill>
                <a:latin typeface="Gill Sans MT"/>
              </a:rPr>
              <a:t>Для правки текста заглавия щёлкните мышью</a:t>
            </a:r>
            <a:endParaRPr b="0" lang="ru-RU" sz="4300" spc="-1" strike="noStrike">
              <a:solidFill>
                <a:srgbClr val="572314"/>
              </a:solidFill>
              <a:latin typeface="Gill Sans MT"/>
            </a:endParaRPr>
          </a:p>
        </p:txBody>
      </p:sp>
      <p:sp>
        <p:nvSpPr>
          <p:cNvPr id="278" name="PlaceHolder 6"/>
          <p:cNvSpPr>
            <a:spLocks noGrp="1"/>
          </p:cNvSpPr>
          <p:nvPr>
            <p:ph type="body"/>
          </p:nvPr>
        </p:nvSpPr>
        <p:spPr>
          <a:xfrm>
            <a:off x="1434600" y="1447920"/>
            <a:ext cx="7481880" cy="4782960"/>
          </a:xfrm>
          <a:prstGeom prst="rect">
            <a:avLst/>
          </a:prstGeom>
        </p:spPr>
        <p:txBody>
          <a:bodyPr lIns="90000" rIns="90000" tIns="46800" bIns="46800">
            <a:normAutofit fontScale="63000"/>
          </a:bodyPr>
          <a:p>
            <a:pPr marL="342720" indent="-342720">
              <a:spcBef>
                <a:spcPts val="598"/>
              </a:spcBef>
            </a:pPr>
            <a:r>
              <a:rPr b="0" lang="ru-RU" sz="3200" spc="-1" strike="noStrike">
                <a:solidFill>
                  <a:srgbClr val="000000"/>
                </a:solidFill>
                <a:latin typeface="Gill Sans MT"/>
              </a:rPr>
              <a:t>Для правки структуры щёлкните мышью</a:t>
            </a:r>
            <a:endParaRPr b="0" lang="ru-RU" sz="3200" spc="-1" strike="noStrike">
              <a:solidFill>
                <a:srgbClr val="000000"/>
              </a:solidFill>
              <a:latin typeface="Gill Sans MT"/>
            </a:endParaRPr>
          </a:p>
          <a:p>
            <a:pPr lvl="1" marL="342720" indent="-342720">
              <a:spcBef>
                <a:spcPts val="598"/>
              </a:spcBef>
              <a:buClr>
                <a:srgbClr val="000000"/>
              </a:buClr>
              <a:buFont typeface="Times New Roman"/>
              <a:buChar char="–"/>
            </a:pPr>
            <a:r>
              <a:rPr b="0" lang="ru-RU" sz="3200" spc="-1" strike="noStrike">
                <a:solidFill>
                  <a:srgbClr val="000000"/>
                </a:solidFill>
                <a:latin typeface="Gill Sans MT"/>
              </a:rPr>
              <a:t>Второй уровень структуры</a:t>
            </a:r>
            <a:endParaRPr b="0" lang="ru-RU" sz="3200" spc="-1" strike="noStrike">
              <a:solidFill>
                <a:srgbClr val="000000"/>
              </a:solidFill>
              <a:latin typeface="Gill Sans MT"/>
            </a:endParaRPr>
          </a:p>
          <a:p>
            <a:pPr lvl="2" marL="342720" indent="-342720">
              <a:spcBef>
                <a:spcPts val="598"/>
              </a:spcBef>
              <a:buClr>
                <a:srgbClr val="000000"/>
              </a:buClr>
              <a:buFont typeface="Times New Roman"/>
              <a:buChar char="•"/>
            </a:pPr>
            <a:r>
              <a:rPr b="0" lang="ru-RU" sz="3200" spc="-1" strike="noStrike">
                <a:solidFill>
                  <a:srgbClr val="000000"/>
                </a:solidFill>
                <a:latin typeface="Gill Sans MT"/>
              </a:rPr>
              <a:t>Третий уровень структуры</a:t>
            </a:r>
            <a:endParaRPr b="0" lang="ru-RU" sz="3200" spc="-1" strike="noStrike">
              <a:solidFill>
                <a:srgbClr val="000000"/>
              </a:solidFill>
              <a:latin typeface="Gill Sans MT"/>
            </a:endParaRPr>
          </a:p>
          <a:p>
            <a:pPr lvl="3" marL="342720" indent="-342720">
              <a:spcBef>
                <a:spcPts val="598"/>
              </a:spcBef>
              <a:buClr>
                <a:srgbClr val="000000"/>
              </a:buClr>
              <a:buFont typeface="Times New Roman"/>
              <a:buChar char="–"/>
            </a:pPr>
            <a:r>
              <a:rPr b="0" lang="ru-RU" sz="3200" spc="-1" strike="noStrike">
                <a:solidFill>
                  <a:srgbClr val="000000"/>
                </a:solidFill>
                <a:latin typeface="Gill Sans MT"/>
              </a:rPr>
              <a:t>Четвёртый уровень структуры</a:t>
            </a:r>
            <a:endParaRPr b="0" lang="ru-RU" sz="3200" spc="-1" strike="noStrike">
              <a:solidFill>
                <a:srgbClr val="000000"/>
              </a:solidFill>
              <a:latin typeface="Gill Sans MT"/>
            </a:endParaRPr>
          </a:p>
          <a:p>
            <a:pPr lvl="4" marL="342720" indent="-342720">
              <a:spcBef>
                <a:spcPts val="598"/>
              </a:spcBef>
              <a:buClr>
                <a:srgbClr val="000000"/>
              </a:buClr>
              <a:buFont typeface="Times New Roman"/>
              <a:buChar char="»"/>
            </a:pPr>
            <a:r>
              <a:rPr b="0" lang="ru-RU" sz="3200" spc="-1" strike="noStrike">
                <a:solidFill>
                  <a:srgbClr val="000000"/>
                </a:solidFill>
                <a:latin typeface="Gill Sans MT"/>
              </a:rPr>
              <a:t>Пятый уровень структуры</a:t>
            </a:r>
            <a:endParaRPr b="0" lang="ru-RU" sz="3200" spc="-1" strike="noStrike">
              <a:solidFill>
                <a:srgbClr val="000000"/>
              </a:solidFill>
              <a:latin typeface="Gill Sans MT"/>
            </a:endParaRPr>
          </a:p>
          <a:p>
            <a:pPr lvl="5" marL="342720" indent="-342720">
              <a:spcBef>
                <a:spcPts val="598"/>
              </a:spcBef>
              <a:buClr>
                <a:srgbClr val="000000"/>
              </a:buClr>
              <a:buFont typeface="Times New Roman"/>
              <a:buChar char="»"/>
            </a:pPr>
            <a:r>
              <a:rPr b="0" lang="ru-RU" sz="3200" spc="-1" strike="noStrike">
                <a:solidFill>
                  <a:srgbClr val="000000"/>
                </a:solidFill>
                <a:latin typeface="Gill Sans MT"/>
              </a:rPr>
              <a:t>Шестой уровень структуры</a:t>
            </a:r>
            <a:endParaRPr b="0" lang="ru-RU" sz="3200" spc="-1" strike="noStrike">
              <a:solidFill>
                <a:srgbClr val="000000"/>
              </a:solidFill>
              <a:latin typeface="Gill Sans MT"/>
            </a:endParaRPr>
          </a:p>
          <a:p>
            <a:pPr lvl="6" marL="342720" indent="-342720">
              <a:spcBef>
                <a:spcPts val="598"/>
              </a:spcBef>
              <a:buClr>
                <a:srgbClr val="000000"/>
              </a:buClr>
              <a:buFont typeface="Times New Roman"/>
              <a:buChar char="»"/>
            </a:pPr>
            <a:r>
              <a:rPr b="0" lang="ru-RU" sz="3200" spc="-1" strike="noStrike">
                <a:solidFill>
                  <a:srgbClr val="000000"/>
                </a:solidFill>
                <a:latin typeface="Gill Sans MT"/>
              </a:rPr>
              <a:t>Седьмой уровень структуры</a:t>
            </a:r>
            <a:endParaRPr b="0" lang="ru-RU" sz="3200" spc="-1" strike="noStrike">
              <a:solidFill>
                <a:srgbClr val="000000"/>
              </a:solidFill>
              <a:latin typeface="Gill Sans MT"/>
            </a:endParaRPr>
          </a:p>
        </p:txBody>
      </p:sp>
      <p:sp>
        <p:nvSpPr>
          <p:cNvPr id="279" name="CustomShape 7"/>
          <p:cNvSpPr/>
          <p:nvPr/>
        </p:nvSpPr>
        <p:spPr>
          <a:xfrm>
            <a:off x="3581280" y="6303960"/>
            <a:ext cx="2121120" cy="463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80" name="CustomShape 8"/>
          <p:cNvSpPr/>
          <p:nvPr/>
        </p:nvSpPr>
        <p:spPr>
          <a:xfrm>
            <a:off x="5715000" y="6303960"/>
            <a:ext cx="2895480" cy="476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281" name="PlaceHolder 9"/>
          <p:cNvSpPr>
            <a:spLocks noGrp="1"/>
          </p:cNvSpPr>
          <p:nvPr>
            <p:ph type="sldNum"/>
          </p:nvPr>
        </p:nvSpPr>
        <p:spPr>
          <a:xfrm>
            <a:off x="8613720" y="6303960"/>
            <a:ext cx="439920" cy="458640"/>
          </a:xfrm>
          <a:prstGeom prst="rect">
            <a:avLst/>
          </a:prstGeom>
        </p:spPr>
        <p:txBody>
          <a:bodyPr lIns="90000" rIns="90000" tIns="46800" bIns="46800" anchor="b">
            <a:noAutofit/>
          </a:bodyPr>
          <a:p>
            <a:pPr algn="ctr">
              <a:lnSpc>
                <a:spcPct val="100000"/>
              </a:lnSpc>
            </a:pPr>
            <a:fld id="{FD11A1F7-E2D5-480E-B0CC-70353DF45997}" type="slidenum">
              <a:rPr b="0" lang="en-US" sz="1200" spc="-1" strike="noStrike">
                <a:solidFill>
                  <a:srgbClr val="b5a788"/>
                </a:solidFill>
                <a:latin typeface="Gill Sans MT"/>
                <a:ea typeface="DejaVu Sans"/>
              </a:rPr>
              <a:t>&lt;номер&gt;</a:t>
            </a:fld>
            <a:endParaRPr b="0" lang="ru-RU" sz="12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jpe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jpe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jpe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18" name="CustomShape 1"/>
          <p:cNvSpPr/>
          <p:nvPr/>
        </p:nvSpPr>
        <p:spPr>
          <a:xfrm>
            <a:off x="1108080" y="212760"/>
            <a:ext cx="7848720" cy="362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gn="ctr">
              <a:lnSpc>
                <a:spcPct val="100000"/>
              </a:lnSpc>
            </a:pPr>
            <a:br/>
            <a:br/>
            <a:br/>
            <a:br/>
            <a:r>
              <a:rPr b="1" lang="ru-RU" sz="2400" spc="-1" strike="noStrike">
                <a:solidFill>
                  <a:srgbClr val="572314"/>
                </a:solidFill>
                <a:latin typeface="Times New Roman"/>
                <a:ea typeface="Arial"/>
              </a:rPr>
              <a:t>Тренинг социальных навыков</a:t>
            </a:r>
            <a:br/>
            <a:r>
              <a:rPr b="1" lang="ru-RU" sz="2600" spc="-1" strike="noStrike">
                <a:solidFill>
                  <a:srgbClr val="572314"/>
                </a:solidFill>
                <a:latin typeface="Times New Roman"/>
                <a:ea typeface="Arial"/>
              </a:rPr>
              <a:t>   «Ш</a:t>
            </a:r>
            <a:r>
              <a:rPr b="1" lang="ru-RU" sz="2800" spc="-1" strike="noStrike">
                <a:solidFill>
                  <a:srgbClr val="572314"/>
                </a:solidFill>
                <a:latin typeface="Times New Roman"/>
                <a:ea typeface="Arial"/>
              </a:rPr>
              <a:t>аги к осознанной жизни» </a:t>
            </a:r>
            <a:endParaRPr b="0" lang="ru-RU" sz="2800" spc="-1" strike="noStrike">
              <a:solidFill>
                <a:srgbClr val="ffffff"/>
              </a:solidFill>
              <a:latin typeface="Arial"/>
            </a:endParaRPr>
          </a:p>
          <a:p>
            <a:pPr algn="ctr">
              <a:lnSpc>
                <a:spcPct val="100000"/>
              </a:lnSpc>
            </a:pPr>
            <a:r>
              <a:rPr b="1" lang="ru-RU" sz="1800" spc="-1" strike="noStrike">
                <a:solidFill>
                  <a:srgbClr val="572314"/>
                </a:solidFill>
                <a:latin typeface="Times New Roman"/>
              </a:rPr>
              <a:t>(мастер-класс для педагогов)</a:t>
            </a:r>
            <a:br/>
            <a:br/>
            <a:br/>
            <a:endParaRPr b="0" lang="ru-RU" sz="1800" spc="-1" strike="noStrike">
              <a:solidFill>
                <a:srgbClr val="ffffff"/>
              </a:solidFill>
              <a:latin typeface="Arial"/>
            </a:endParaRPr>
          </a:p>
        </p:txBody>
      </p:sp>
      <p:sp>
        <p:nvSpPr>
          <p:cNvPr id="319" name="CustomShape 2"/>
          <p:cNvSpPr/>
          <p:nvPr/>
        </p:nvSpPr>
        <p:spPr>
          <a:xfrm>
            <a:off x="1152360" y="3941640"/>
            <a:ext cx="7415280" cy="2773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gn="r">
              <a:lnSpc>
                <a:spcPct val="100000"/>
              </a:lnSpc>
            </a:pPr>
            <a:br/>
            <a:br/>
            <a:r>
              <a:rPr b="1" lang="ru-RU" sz="1800" spc="-1" strike="noStrike">
                <a:solidFill>
                  <a:srgbClr val="572314"/>
                </a:solidFill>
                <a:latin typeface="Times New Roman"/>
              </a:rPr>
              <a:t>Подготовили:</a:t>
            </a:r>
            <a:br/>
            <a:r>
              <a:rPr b="1" lang="ru-RU" sz="1600" spc="-1" strike="noStrike">
                <a:solidFill>
                  <a:srgbClr val="572314"/>
                </a:solidFill>
                <a:latin typeface="Times New Roman"/>
              </a:rPr>
              <a:t>Городова Л.В., </a:t>
            </a:r>
            <a:br/>
            <a:r>
              <a:rPr b="1" lang="ru-RU" sz="1600" spc="-1" strike="noStrike">
                <a:solidFill>
                  <a:srgbClr val="572314"/>
                </a:solidFill>
                <a:latin typeface="Times New Roman"/>
              </a:rPr>
              <a:t>социальный педагог МБОУ СОШ № 14 г. Белгорода</a:t>
            </a:r>
            <a:br/>
            <a:r>
              <a:rPr b="1" lang="ru-RU" sz="1600" spc="-1" strike="noStrike">
                <a:solidFill>
                  <a:srgbClr val="572314"/>
                </a:solidFill>
                <a:latin typeface="Times New Roman"/>
              </a:rPr>
              <a:t>Осипова И.И.,</a:t>
            </a:r>
            <a:br/>
            <a:r>
              <a:rPr b="1" lang="ru-RU" sz="1600" spc="-1" strike="noStrike">
                <a:solidFill>
                  <a:srgbClr val="572314"/>
                </a:solidFill>
                <a:latin typeface="Times New Roman"/>
              </a:rPr>
              <a:t>педагог-психолог МБОУ СОШ № 14 г. Белгорода</a:t>
            </a:r>
            <a:br/>
            <a:br/>
            <a:endParaRPr b="0" lang="ru-RU" sz="1600" spc="-1" strike="noStrike">
              <a:solidFill>
                <a:srgbClr val="ffffff"/>
              </a:solidFill>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9" name="" descr=""/>
          <p:cNvPicPr/>
          <p:nvPr/>
        </p:nvPicPr>
        <p:blipFill>
          <a:blip r:embed="rId2"/>
          <a:stretch/>
        </p:blipFill>
        <p:spPr>
          <a:xfrm>
            <a:off x="990720" y="1143000"/>
            <a:ext cx="8153280" cy="571500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0" name="" descr=""/>
          <p:cNvPicPr/>
          <p:nvPr/>
        </p:nvPicPr>
        <p:blipFill>
          <a:blip r:embed="rId2"/>
          <a:stretch/>
        </p:blipFill>
        <p:spPr>
          <a:xfrm>
            <a:off x="1066680" y="228600"/>
            <a:ext cx="2819520" cy="2176560"/>
          </a:xfrm>
          <a:prstGeom prst="rect">
            <a:avLst/>
          </a:prstGeom>
          <a:ln w="9360">
            <a:solidFill>
              <a:srgbClr val="967d42"/>
            </a:solidFill>
            <a:miter/>
          </a:ln>
        </p:spPr>
      </p:pic>
      <p:sp>
        <p:nvSpPr>
          <p:cNvPr id="341" name="CustomShape 1"/>
          <p:cNvSpPr/>
          <p:nvPr/>
        </p:nvSpPr>
        <p:spPr>
          <a:xfrm>
            <a:off x="990720" y="2514600"/>
            <a:ext cx="8153280" cy="4876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nSpc>
                <a:spcPct val="100000"/>
              </a:lnSpc>
              <a:buClr>
                <a:srgbClr val="967d42"/>
              </a:buClr>
              <a:buFont typeface="Arial"/>
              <a:buChar char="•"/>
            </a:pPr>
            <a:r>
              <a:rPr b="0" lang="ru-RU" sz="2300" spc="-1" strike="noStrike">
                <a:solidFill>
                  <a:srgbClr val="967d42"/>
                </a:solidFill>
                <a:latin typeface="Times New Roman"/>
                <a:ea typeface="Times New Roman"/>
              </a:rPr>
              <a:t> </a:t>
            </a:r>
            <a:r>
              <a:rPr b="0" lang="ru-RU" sz="2300" spc="-1" strike="noStrike">
                <a:solidFill>
                  <a:srgbClr val="967d42"/>
                </a:solidFill>
                <a:latin typeface="Times New Roman"/>
                <a:ea typeface="Times New Roman"/>
              </a:rPr>
              <a:t>убийство (статья 105 УК РФ) - наказание от 6 до 10 лет лишения свободы.</a:t>
            </a:r>
            <a:endParaRPr b="0" lang="ru-RU" sz="2300" spc="-1" strike="noStrike">
              <a:solidFill>
                <a:srgbClr val="ffffff"/>
              </a:solidFill>
              <a:latin typeface="Arial"/>
            </a:endParaRPr>
          </a:p>
          <a:p>
            <a:pPr>
              <a:lnSpc>
                <a:spcPct val="100000"/>
              </a:lnSpc>
              <a:buClr>
                <a:srgbClr val="967d42"/>
              </a:buClr>
              <a:buFont typeface="Arial"/>
              <a:buChar char="•"/>
            </a:pPr>
            <a:r>
              <a:rPr b="0" lang="ru-RU" sz="2300" spc="-1" strike="noStrike">
                <a:solidFill>
                  <a:srgbClr val="967d42"/>
                </a:solidFill>
                <a:latin typeface="Times New Roman"/>
                <a:ea typeface="Times New Roman"/>
              </a:rPr>
              <a:t> </a:t>
            </a:r>
            <a:r>
              <a:rPr b="0" lang="ru-RU" sz="2300" spc="-1" strike="noStrike">
                <a:solidFill>
                  <a:srgbClr val="967d42"/>
                </a:solidFill>
                <a:latin typeface="Times New Roman"/>
                <a:ea typeface="Times New Roman"/>
              </a:rPr>
              <a:t>умышленное причинение тяжкого вреда здоровью (статья 111 УК РФ) - от 2до10 лет.</a:t>
            </a:r>
            <a:endParaRPr b="0" lang="ru-RU" sz="2300" spc="-1" strike="noStrike">
              <a:solidFill>
                <a:srgbClr val="ffffff"/>
              </a:solidFill>
              <a:latin typeface="Arial"/>
            </a:endParaRPr>
          </a:p>
          <a:p>
            <a:pPr>
              <a:lnSpc>
                <a:spcPct val="100000"/>
              </a:lnSpc>
              <a:buClr>
                <a:srgbClr val="967d42"/>
              </a:buClr>
              <a:buFont typeface="Arial"/>
              <a:buChar char="•"/>
            </a:pPr>
            <a:r>
              <a:rPr b="0" lang="ru-RU" sz="2300" spc="-1" strike="noStrike">
                <a:solidFill>
                  <a:srgbClr val="967d42"/>
                </a:solidFill>
                <a:latin typeface="Arial"/>
              </a:rPr>
              <a:t> </a:t>
            </a:r>
            <a:r>
              <a:rPr b="0" lang="ru-RU" sz="2300" spc="-1" strike="noStrike">
                <a:solidFill>
                  <a:srgbClr val="967d42"/>
                </a:solidFill>
                <a:latin typeface="Times New Roman"/>
                <a:ea typeface="Times New Roman"/>
              </a:rPr>
              <a:t>умышленное причинение легкого вреда здоровью (статья 115 УК РФ) - исправительные работы до 1 года.</a:t>
            </a:r>
            <a:endParaRPr b="0" lang="ru-RU" sz="2300" spc="-1" strike="noStrike">
              <a:solidFill>
                <a:srgbClr val="ffffff"/>
              </a:solidFill>
              <a:latin typeface="Arial"/>
            </a:endParaRPr>
          </a:p>
          <a:p>
            <a:pPr>
              <a:lnSpc>
                <a:spcPct val="100000"/>
              </a:lnSpc>
              <a:buClr>
                <a:srgbClr val="967d42"/>
              </a:buClr>
              <a:buFont typeface="Arial"/>
              <a:buChar char="•"/>
            </a:pPr>
            <a:r>
              <a:rPr b="0" lang="ru-RU" sz="2300" spc="-1" strike="noStrike">
                <a:solidFill>
                  <a:srgbClr val="967d42"/>
                </a:solidFill>
                <a:latin typeface="Times New Roman"/>
                <a:ea typeface="Times New Roman"/>
              </a:rPr>
              <a:t> </a:t>
            </a:r>
            <a:r>
              <a:rPr b="0" lang="ru-RU" sz="2300" spc="-1" strike="noStrike">
                <a:solidFill>
                  <a:srgbClr val="967d42"/>
                </a:solidFill>
                <a:latin typeface="Times New Roman"/>
                <a:ea typeface="Times New Roman"/>
              </a:rPr>
              <a:t>побои (статья 116 УК РФ) - исправительные работы до 6 месяцев. </a:t>
            </a:r>
            <a:endParaRPr b="0" lang="ru-RU" sz="2300" spc="-1" strike="noStrike">
              <a:solidFill>
                <a:srgbClr val="ffffff"/>
              </a:solidFill>
              <a:latin typeface="Arial"/>
            </a:endParaRPr>
          </a:p>
          <a:p>
            <a:pPr>
              <a:lnSpc>
                <a:spcPct val="100000"/>
              </a:lnSpc>
              <a:buClr>
                <a:srgbClr val="967d42"/>
              </a:buClr>
              <a:buFont typeface="Arial"/>
              <a:buChar char="•"/>
            </a:pPr>
            <a:r>
              <a:rPr b="0" lang="ru-RU" sz="2300" spc="-1" strike="noStrike">
                <a:solidFill>
                  <a:srgbClr val="967d42"/>
                </a:solidFill>
                <a:latin typeface="Times New Roman"/>
                <a:ea typeface="Times New Roman"/>
              </a:rPr>
              <a:t> </a:t>
            </a:r>
            <a:r>
              <a:rPr b="0" lang="ru-RU" sz="2300" spc="-1" strike="noStrike">
                <a:solidFill>
                  <a:srgbClr val="967d42"/>
                </a:solidFill>
                <a:latin typeface="Times New Roman"/>
                <a:ea typeface="Times New Roman"/>
              </a:rPr>
              <a:t>угроза убийством или причинение тяжкого вреда здоровью (статья 119 УК РФ) - лишение свободы до 2 лет.</a:t>
            </a:r>
            <a:endParaRPr b="0" lang="ru-RU" sz="2300" spc="-1" strike="noStrike">
              <a:solidFill>
                <a:srgbClr val="ffffff"/>
              </a:solidFill>
              <a:latin typeface="Arial"/>
            </a:endParaRPr>
          </a:p>
          <a:p>
            <a:pPr>
              <a:lnSpc>
                <a:spcPct val="100000"/>
              </a:lnSpc>
              <a:buClr>
                <a:srgbClr val="967d42"/>
              </a:buClr>
              <a:buFont typeface="Arial"/>
              <a:buChar char="•"/>
            </a:pPr>
            <a:r>
              <a:rPr b="0" lang="ru-RU" sz="2300" spc="-1" strike="noStrike">
                <a:solidFill>
                  <a:srgbClr val="967d42"/>
                </a:solidFill>
                <a:latin typeface="Times New Roman"/>
                <a:ea typeface="Times New Roman"/>
              </a:rPr>
              <a:t>разбой (статья 162 УК РФ) - от 3 до 10 лет.</a:t>
            </a:r>
            <a:endParaRPr b="0" lang="ru-RU" sz="2300" spc="-1" strike="noStrike">
              <a:solidFill>
                <a:srgbClr val="ffffff"/>
              </a:solidFill>
              <a:latin typeface="Arial"/>
            </a:endParaRPr>
          </a:p>
          <a:p>
            <a:pPr>
              <a:lnSpc>
                <a:spcPct val="100000"/>
              </a:lnSpc>
            </a:pPr>
            <a:endParaRPr b="0" lang="ru-RU" sz="2300" spc="-1" strike="noStrike">
              <a:solidFill>
                <a:srgbClr val="ffffff"/>
              </a:solidFill>
              <a:latin typeface="Arial"/>
            </a:endParaRPr>
          </a:p>
          <a:p>
            <a:pPr>
              <a:lnSpc>
                <a:spcPct val="100000"/>
              </a:lnSpc>
            </a:pPr>
            <a:endParaRPr b="0" lang="ru-RU" sz="2300" spc="-1" strike="noStrike">
              <a:solidFill>
                <a:srgbClr val="ffffff"/>
              </a:solidFill>
              <a:latin typeface="Arial"/>
            </a:endParaRPr>
          </a:p>
          <a:p>
            <a:pPr>
              <a:lnSpc>
                <a:spcPct val="100000"/>
              </a:lnSpc>
            </a:pPr>
            <a:endParaRPr b="0" lang="ru-RU" sz="2300" spc="-1" strike="noStrike">
              <a:solidFill>
                <a:srgbClr val="ffffff"/>
              </a:solidFill>
              <a:latin typeface="Arial"/>
            </a:endParaRPr>
          </a:p>
        </p:txBody>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2" name="" descr=""/>
          <p:cNvPicPr/>
          <p:nvPr/>
        </p:nvPicPr>
        <p:blipFill>
          <a:blip r:embed="rId2"/>
          <a:stretch/>
        </p:blipFill>
        <p:spPr>
          <a:xfrm>
            <a:off x="990720" y="1066680"/>
            <a:ext cx="7581960" cy="579132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3" name="" descr=""/>
          <p:cNvPicPr/>
          <p:nvPr/>
        </p:nvPicPr>
        <p:blipFill>
          <a:blip r:embed="rId2"/>
          <a:stretch/>
        </p:blipFill>
        <p:spPr>
          <a:xfrm>
            <a:off x="990720" y="0"/>
            <a:ext cx="3790800" cy="2971800"/>
          </a:xfrm>
          <a:prstGeom prst="rect">
            <a:avLst/>
          </a:prstGeom>
          <a:ln>
            <a:noFill/>
          </a:ln>
        </p:spPr>
      </p:pic>
      <p:sp>
        <p:nvSpPr>
          <p:cNvPr id="344" name="CustomShape 1"/>
          <p:cNvSpPr/>
          <p:nvPr/>
        </p:nvSpPr>
        <p:spPr>
          <a:xfrm>
            <a:off x="990720" y="3124080"/>
            <a:ext cx="8153280" cy="3276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100000"/>
              </a:lnSpc>
              <a:buClr>
                <a:srgbClr val="3891a7"/>
              </a:buClr>
              <a:buFont typeface="Wingdings 2" charset="2"/>
              <a:buChar char=""/>
            </a:pPr>
            <a:r>
              <a:rPr b="0" lang="ru-RU" sz="2400" spc="-1" strike="noStrike">
                <a:solidFill>
                  <a:srgbClr val="967d42"/>
                </a:solidFill>
                <a:latin typeface="Times New Roman"/>
                <a:ea typeface="Times New Roman"/>
              </a:rPr>
              <a:t>Незаконные операции с наркотиками (статья 228 УК РФ) - от 3 до 10 лет.</a:t>
            </a:r>
            <a:endParaRPr b="0" lang="ru-RU" sz="2400" spc="-1" strike="noStrike">
              <a:solidFill>
                <a:srgbClr val="ffffff"/>
              </a:solidFill>
              <a:latin typeface="Arial"/>
            </a:endParaRPr>
          </a:p>
          <a:p>
            <a:pPr>
              <a:lnSpc>
                <a:spcPct val="100000"/>
              </a:lnSpc>
              <a:buClr>
                <a:srgbClr val="3891a7"/>
              </a:buClr>
              <a:buFont typeface="Wingdings 2" charset="2"/>
              <a:buChar char=""/>
            </a:pPr>
            <a:r>
              <a:rPr b="0" lang="ru-RU" sz="2400" spc="-1" strike="noStrike">
                <a:solidFill>
                  <a:srgbClr val="967d42"/>
                </a:solidFill>
                <a:latin typeface="Times New Roman"/>
                <a:ea typeface="Times New Roman"/>
              </a:rPr>
              <a:t>Склонение к употреблению наркотиков (статья 230 УК РФ) - от 2 до 10 лет.</a:t>
            </a:r>
            <a:endParaRPr b="0" lang="ru-RU" sz="2400" spc="-1" strike="noStrike">
              <a:solidFill>
                <a:srgbClr val="ffffff"/>
              </a:solidFill>
              <a:latin typeface="Arial"/>
            </a:endParaRPr>
          </a:p>
          <a:p>
            <a:pPr>
              <a:lnSpc>
                <a:spcPct val="100000"/>
              </a:lnSpc>
              <a:buClr>
                <a:srgbClr val="3891a7"/>
              </a:buClr>
              <a:buFont typeface="Wingdings 2" charset="2"/>
              <a:buChar char=""/>
            </a:pPr>
            <a:r>
              <a:rPr b="0" lang="ru-RU" sz="2400" spc="-1" strike="noStrike">
                <a:solidFill>
                  <a:srgbClr val="967d42"/>
                </a:solidFill>
                <a:latin typeface="Times New Roman"/>
                <a:ea typeface="Times New Roman"/>
              </a:rPr>
              <a:t> </a:t>
            </a:r>
            <a:r>
              <a:rPr b="0" lang="ru-RU" sz="2400" spc="-1" strike="noStrike">
                <a:solidFill>
                  <a:srgbClr val="967d42"/>
                </a:solidFill>
                <a:latin typeface="Times New Roman"/>
                <a:ea typeface="Times New Roman"/>
              </a:rPr>
              <a:t>Нарушение Федерального закона от 23 февраля 2013 года № 15-ФЗ «Об охране здоровья граждан от воздействия окружающего табачного дыма и последствий потребления табака».</a:t>
            </a:r>
            <a:br/>
            <a:r>
              <a:rPr b="0" lang="ru-RU" sz="2400" spc="-1" strike="noStrike">
                <a:solidFill>
                  <a:srgbClr val="967d42"/>
                </a:solidFill>
                <a:latin typeface="Corbel"/>
              </a:rPr>
              <a:t> </a:t>
            </a:r>
            <a:endParaRPr b="0" lang="ru-RU" sz="2400" spc="-1" strike="noStrike">
              <a:solidFill>
                <a:srgbClr val="ffffff"/>
              </a:solidFill>
              <a:latin typeface="Arial"/>
            </a:endParaRPr>
          </a:p>
          <a:p>
            <a:pPr>
              <a:lnSpc>
                <a:spcPct val="100000"/>
              </a:lnSpc>
            </a:pPr>
            <a:endParaRPr b="0" lang="ru-RU" sz="2400" spc="-1" strike="noStrike">
              <a:solidFill>
                <a:srgbClr val="ffffff"/>
              </a:solidFill>
              <a:latin typeface="Arial"/>
            </a:endParaRPr>
          </a:p>
          <a:p>
            <a:pPr>
              <a:lnSpc>
                <a:spcPct val="100000"/>
              </a:lnSpc>
            </a:pPr>
            <a:endParaRPr b="0" lang="ru-RU" sz="2400" spc="-1" strike="noStrike">
              <a:solidFill>
                <a:srgbClr val="ffffff"/>
              </a:solidFill>
              <a:latin typeface="Arial"/>
            </a:endParaRPr>
          </a:p>
          <a:p>
            <a:pPr>
              <a:lnSpc>
                <a:spcPct val="100000"/>
              </a:lnSpc>
              <a:spcBef>
                <a:spcPts val="598"/>
              </a:spcBef>
            </a:pPr>
            <a:endParaRPr b="0" lang="ru-RU" sz="2400" spc="-1" strike="noStrike">
              <a:solidFill>
                <a:srgbClr val="ffffff"/>
              </a:solidFill>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5" name="" descr=""/>
          <p:cNvPicPr/>
          <p:nvPr/>
        </p:nvPicPr>
        <p:blipFill>
          <a:blip r:embed="rId2"/>
          <a:stretch/>
        </p:blipFill>
        <p:spPr>
          <a:xfrm>
            <a:off x="1295280" y="1447920"/>
            <a:ext cx="6400800" cy="5181480"/>
          </a:xfrm>
          <a:prstGeom prst="rect">
            <a:avLst/>
          </a:prstGeom>
          <a:ln>
            <a:noFill/>
          </a:ln>
        </p:spPr>
      </p:pic>
      <p:sp>
        <p:nvSpPr>
          <p:cNvPr id="346" name="CustomShape 1"/>
          <p:cNvSpPr/>
          <p:nvPr/>
        </p:nvSpPr>
        <p:spPr>
          <a:xfrm>
            <a:off x="5400720" y="5256360"/>
            <a:ext cx="2295360" cy="1373040"/>
          </a:xfrm>
          <a:prstGeom prst="flowChartConnector">
            <a:avLst/>
          </a:prstGeom>
          <a:solidFill>
            <a:srgbClr val="ffffff"/>
          </a:solidFill>
          <a:ln w="9360">
            <a:solidFill>
              <a:srgbClr val="3465a4"/>
            </a:solidFill>
            <a:miter/>
          </a:ln>
        </p:spPr>
        <p:style>
          <a:lnRef idx="0"/>
          <a:fillRef idx="0"/>
          <a:effectRef idx="0"/>
          <a:fontRef idx="minor"/>
        </p:style>
        <p:txBody>
          <a:bodyPr wrap="none" lIns="90000" rIns="90000" tIns="45000" bIns="45000" anchor="ctr">
            <a:noAutofit/>
          </a:bodyPr>
          <a:p>
            <a:pPr algn="ctr"/>
            <a:r>
              <a:rPr b="0" lang="ru-RU" sz="1800" spc="-1" strike="noStrike">
                <a:solidFill>
                  <a:srgbClr val="000000"/>
                </a:solidFill>
                <a:latin typeface="Arial"/>
              </a:rPr>
              <a:t>Московское время </a:t>
            </a:r>
            <a:endParaRPr b="0" lang="ru-RU" sz="1800" spc="-1" strike="noStrike">
              <a:solidFill>
                <a:srgbClr val="ffffff"/>
              </a:solidFill>
              <a:latin typeface="Arial"/>
            </a:endParaRPr>
          </a:p>
          <a:p>
            <a:pPr algn="ctr"/>
            <a:r>
              <a:rPr b="0" lang="ru-RU" sz="1800" spc="-1" strike="noStrike">
                <a:solidFill>
                  <a:srgbClr val="000000"/>
                </a:solidFill>
                <a:latin typeface="Arial"/>
              </a:rPr>
              <a:t>22.12</a:t>
            </a:r>
            <a:endParaRPr b="0" lang="ru-RU" sz="1800" spc="-1" strike="noStrike">
              <a:solidFill>
                <a:srgbClr val="ffffff"/>
              </a:solidFill>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47" name="CustomShape 1"/>
          <p:cNvSpPr/>
          <p:nvPr/>
        </p:nvSpPr>
        <p:spPr>
          <a:xfrm>
            <a:off x="1143000" y="2057400"/>
            <a:ext cx="7499520" cy="3886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100000"/>
              </a:lnSpc>
            </a:pPr>
            <a:r>
              <a:rPr b="1" lang="ru-RU" sz="2400" spc="-1" strike="noStrike">
                <a:solidFill>
                  <a:srgbClr val="967d42"/>
                </a:solidFill>
                <a:latin typeface="Times New Roman"/>
                <a:ea typeface="Times New Roman"/>
              </a:rPr>
              <a:t>Нарушение ст. 6.7 Закона Белгородской области «Об административных правонарушениях на территории Белгородской области»</a:t>
            </a:r>
            <a:endParaRPr b="0" lang="ru-RU" sz="2400" spc="-1" strike="noStrike">
              <a:solidFill>
                <a:srgbClr val="ffffff"/>
              </a:solidFill>
              <a:latin typeface="Arial"/>
            </a:endParaRPr>
          </a:p>
          <a:p>
            <a:pPr>
              <a:lnSpc>
                <a:spcPct val="100000"/>
              </a:lnSpc>
            </a:pPr>
            <a:endParaRPr b="0" lang="ru-RU" sz="2400" spc="-1" strike="noStrike">
              <a:solidFill>
                <a:srgbClr val="ffffff"/>
              </a:solidFill>
              <a:latin typeface="Arial"/>
            </a:endParaRPr>
          </a:p>
        </p:txBody>
      </p:sp>
      <p:pic>
        <p:nvPicPr>
          <p:cNvPr id="348" name="" descr=""/>
          <p:cNvPicPr/>
          <p:nvPr/>
        </p:nvPicPr>
        <p:blipFill>
          <a:blip r:embed="rId2"/>
          <a:stretch/>
        </p:blipFill>
        <p:spPr>
          <a:xfrm>
            <a:off x="990720" y="0"/>
            <a:ext cx="1904760" cy="191772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49" name="" descr=""/>
          <p:cNvPicPr/>
          <p:nvPr/>
        </p:nvPicPr>
        <p:blipFill>
          <a:blip r:embed="rId2"/>
          <a:stretch/>
        </p:blipFill>
        <p:spPr>
          <a:xfrm>
            <a:off x="990720" y="1143000"/>
            <a:ext cx="8007120" cy="449568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50" name="CustomShape 1"/>
          <p:cNvSpPr/>
          <p:nvPr/>
        </p:nvSpPr>
        <p:spPr>
          <a:xfrm>
            <a:off x="990720" y="2590920"/>
            <a:ext cx="8153280" cy="3886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nSpc>
                <a:spcPct val="100000"/>
              </a:lnSpc>
            </a:pPr>
            <a:endParaRPr b="0" lang="ru-RU" sz="1800" spc="-1" strike="noStrike">
              <a:solidFill>
                <a:srgbClr val="ffffff"/>
              </a:solidFill>
              <a:latin typeface="Arial"/>
            </a:endParaRPr>
          </a:p>
          <a:p>
            <a:pPr>
              <a:lnSpc>
                <a:spcPct val="100000"/>
              </a:lnSpc>
            </a:pPr>
            <a:r>
              <a:rPr b="1" lang="ru-RU" sz="2800" spc="-1" strike="noStrike">
                <a:solidFill>
                  <a:srgbClr val="967d42"/>
                </a:solidFill>
                <a:latin typeface="Times New Roman"/>
                <a:ea typeface="Times New Roman"/>
              </a:rPr>
              <a:t>Нарушение ст. 20.1 Административного кодекса:</a:t>
            </a:r>
            <a:endParaRPr b="0" lang="ru-RU" sz="2800" spc="-1" strike="noStrike">
              <a:solidFill>
                <a:srgbClr val="ffffff"/>
              </a:solidFill>
              <a:latin typeface="Arial"/>
            </a:endParaRPr>
          </a:p>
          <a:p>
            <a:pPr>
              <a:lnSpc>
                <a:spcPct val="100000"/>
              </a:lnSpc>
            </a:pPr>
            <a:r>
              <a:rPr b="1" lang="ru-RU" sz="2800" spc="-1" strike="noStrike">
                <a:solidFill>
                  <a:srgbClr val="967d42"/>
                </a:solidFill>
                <a:latin typeface="Times New Roman"/>
                <a:ea typeface="Times New Roman"/>
              </a:rPr>
              <a:t>Ст. 20.1</a:t>
            </a:r>
            <a:r>
              <a:rPr b="1" lang="ru-RU" sz="2800" spc="-1" strike="noStrike">
                <a:solidFill>
                  <a:srgbClr val="967d42"/>
                </a:solidFill>
                <a:latin typeface="Arial"/>
              </a:rPr>
              <a:t> </a:t>
            </a:r>
            <a:r>
              <a:rPr b="1" lang="ru-RU" sz="2800" spc="-1" strike="noStrike">
                <a:solidFill>
                  <a:srgbClr val="967d42"/>
                </a:solidFill>
                <a:latin typeface="Times New Roman"/>
                <a:ea typeface="Times New Roman"/>
              </a:rPr>
              <a:t>Мелкое хулиганство:</a:t>
            </a:r>
            <a:endParaRPr b="0" lang="ru-RU" sz="2800" spc="-1" strike="noStrike">
              <a:solidFill>
                <a:srgbClr val="ffffff"/>
              </a:solidFill>
              <a:latin typeface="Arial"/>
            </a:endParaRPr>
          </a:p>
          <a:p>
            <a:pPr>
              <a:lnSpc>
                <a:spcPct val="100000"/>
              </a:lnSpc>
            </a:pPr>
            <a:r>
              <a:rPr b="0" lang="ru-RU" sz="2800" spc="-1" strike="noStrike">
                <a:solidFill>
                  <a:srgbClr val="967d42"/>
                </a:solidFill>
                <a:latin typeface="Times New Roman"/>
                <a:ea typeface="Times New Roman"/>
              </a:rPr>
              <a:t>Мелкое хулиганство, то есть нецензурная брань в общественных местах, оскорбительное приставание к гражданам или другие действия, демонстративно нарушающие общественный порядок и спокойствие граждан, - штраф 500 – 1500 рублей или административный арест до 15 суток. </a:t>
            </a:r>
            <a:endParaRPr b="0" lang="ru-RU" sz="2800" spc="-1" strike="noStrike">
              <a:solidFill>
                <a:srgbClr val="ffffff"/>
              </a:solidFill>
              <a:latin typeface="Arial"/>
            </a:endParaRPr>
          </a:p>
          <a:p>
            <a:pPr>
              <a:lnSpc>
                <a:spcPct val="100000"/>
              </a:lnSpc>
            </a:pPr>
            <a:r>
              <a:rPr b="0" lang="ru-RU" sz="2000" spc="-1" strike="noStrike">
                <a:solidFill>
                  <a:srgbClr val="967d42"/>
                </a:solidFill>
                <a:latin typeface="Times New Roman"/>
                <a:ea typeface="Times New Roman"/>
              </a:rPr>
              <a:t> </a:t>
            </a:r>
            <a:endParaRPr b="0" lang="ru-RU" sz="2000" spc="-1" strike="noStrike">
              <a:solidFill>
                <a:srgbClr val="ffffff"/>
              </a:solidFill>
              <a:latin typeface="Arial"/>
            </a:endParaRPr>
          </a:p>
        </p:txBody>
      </p:sp>
      <p:pic>
        <p:nvPicPr>
          <p:cNvPr id="351" name="" descr=""/>
          <p:cNvPicPr/>
          <p:nvPr/>
        </p:nvPicPr>
        <p:blipFill>
          <a:blip r:embed="rId2"/>
          <a:stretch/>
        </p:blipFill>
        <p:spPr>
          <a:xfrm>
            <a:off x="990720" y="0"/>
            <a:ext cx="4208400" cy="236232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52" name="CustomShape 1"/>
          <p:cNvSpPr/>
          <p:nvPr/>
        </p:nvSpPr>
        <p:spPr>
          <a:xfrm>
            <a:off x="1073160" y="28440"/>
            <a:ext cx="7494480" cy="479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noAutofit/>
          </a:bodyPr>
          <a:p>
            <a:pPr>
              <a:lnSpc>
                <a:spcPct val="100000"/>
              </a:lnSpc>
            </a:pPr>
            <a:r>
              <a:rPr b="1" lang="ru-RU" sz="2200" spc="-1" strike="noStrike">
                <a:solidFill>
                  <a:srgbClr val="7b3d00"/>
                </a:solidFill>
                <a:latin typeface="Times New Roman"/>
              </a:rPr>
              <a:t>Упражнение 4. «Королевство»</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Цель: понять необходимость придерживаться в обществе правил, норм, законов.</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Инструкция:</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Подросткам предлагается поиграть в королевство. Дети делятся на две группы. В каждом есть король (королева). В 1 группа — государство, где есть законы.</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1 группа — государство беззакония.</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К королю приходят «жители» королевства с просьбой разрешить их споры.</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Король пытается разобраться и рассудить «жителей».</a:t>
            </a:r>
            <a:endParaRPr b="0" lang="ru-RU" sz="2200" spc="-1" strike="noStrike">
              <a:solidFill>
                <a:srgbClr val="ffffff"/>
              </a:solidFill>
              <a:latin typeface="Aria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53" name="" descr=""/>
          <p:cNvPicPr/>
          <p:nvPr/>
        </p:nvPicPr>
        <p:blipFill>
          <a:blip r:embed="rId2"/>
          <a:stretch/>
        </p:blipFill>
        <p:spPr>
          <a:xfrm>
            <a:off x="4913280" y="2808360"/>
            <a:ext cx="3943440" cy="3943440"/>
          </a:xfrm>
          <a:prstGeom prst="rect">
            <a:avLst/>
          </a:prstGeom>
          <a:ln>
            <a:noFill/>
          </a:ln>
        </p:spPr>
      </p:pic>
      <p:sp>
        <p:nvSpPr>
          <p:cNvPr id="354" name="CustomShape 1"/>
          <p:cNvSpPr/>
          <p:nvPr/>
        </p:nvSpPr>
        <p:spPr>
          <a:xfrm>
            <a:off x="1073160" y="100080"/>
            <a:ext cx="7494480" cy="479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342720" indent="-330120">
              <a:lnSpc>
                <a:spcPct val="100000"/>
              </a:lnSpc>
              <a:spcBef>
                <a:spcPts val="598"/>
              </a:spcBef>
            </a:pPr>
            <a:r>
              <a:rPr b="1" lang="ru-RU" sz="2200" spc="-1" strike="noStrike">
                <a:solidFill>
                  <a:srgbClr val="7b3d00"/>
                </a:solidFill>
                <a:latin typeface="Times New Roman"/>
              </a:rPr>
              <a:t>Обсуждение:</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b3d00"/>
                </a:solidFill>
                <a:latin typeface="Times New Roman"/>
              </a:rPr>
              <a:t>- В каком государстве народу жилось лучше? Почему?</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b3d00"/>
                </a:solidFill>
                <a:latin typeface="Times New Roman"/>
              </a:rPr>
              <a:t>- Нужно ли контролировать исполнение законов?  Для чего?</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b3d00"/>
                </a:solidFill>
                <a:latin typeface="Times New Roman"/>
              </a:rPr>
              <a:t>- Нужны ли законы вообще?</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b3d00"/>
                </a:solidFill>
                <a:latin typeface="Times New Roman"/>
              </a:rPr>
              <a:t>- Какова их роль? </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b3d00"/>
                </a:solidFill>
                <a:latin typeface="Times New Roman"/>
              </a:rPr>
              <a:t>- Если не будет законов и правил, что произойдет?</a:t>
            </a: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p:txBody>
      </p:sp>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20" name="CustomShape 1"/>
          <p:cNvSpPr/>
          <p:nvPr/>
        </p:nvSpPr>
        <p:spPr>
          <a:xfrm>
            <a:off x="1073160" y="449280"/>
            <a:ext cx="7494480" cy="22874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0" lang="ru-RU" sz="2200" spc="-1" strike="noStrike">
                <a:solidFill>
                  <a:srgbClr val="7b3d00"/>
                </a:solidFill>
                <a:latin typeface="Times New Roman"/>
              </a:rPr>
              <a:t>Повышение культуры общения особенно важно </a:t>
            </a:r>
            <a:endParaRPr b="0" lang="ru-RU" sz="2200" spc="-1" strike="noStrike">
              <a:solidFill>
                <a:srgbClr val="ffffff"/>
              </a:solidFill>
              <a:latin typeface="Arial"/>
            </a:endParaRPr>
          </a:p>
          <a:p>
            <a:pPr algn="ctr">
              <a:lnSpc>
                <a:spcPct val="100000"/>
              </a:lnSpc>
            </a:pPr>
            <a:r>
              <a:rPr b="0" lang="ru-RU" sz="2200" spc="-1" strike="noStrike">
                <a:solidFill>
                  <a:srgbClr val="7b3d00"/>
                </a:solidFill>
                <a:latin typeface="Times New Roman"/>
              </a:rPr>
              <a:t>для подросткового возраста, так как это связано </a:t>
            </a:r>
            <a:endParaRPr b="0" lang="ru-RU" sz="2200" spc="-1" strike="noStrike">
              <a:solidFill>
                <a:srgbClr val="ffffff"/>
              </a:solidFill>
              <a:latin typeface="Arial"/>
            </a:endParaRPr>
          </a:p>
          <a:p>
            <a:pPr algn="ctr">
              <a:lnSpc>
                <a:spcPct val="100000"/>
              </a:lnSpc>
            </a:pPr>
            <a:r>
              <a:rPr b="0" lang="ru-RU" sz="2200" spc="-1" strike="noStrike">
                <a:solidFill>
                  <a:srgbClr val="7b3d00"/>
                </a:solidFill>
                <a:latin typeface="Times New Roman"/>
              </a:rPr>
              <a:t>со становлением личности взрослого человека и усвоением новых форм и способов межличностного взаимодействия, которые отсутствовали в детстве.</a:t>
            </a:r>
            <a:endParaRPr b="0" lang="ru-RU" sz="2200" spc="-1" strike="noStrike">
              <a:solidFill>
                <a:srgbClr val="ffffff"/>
              </a:solidFill>
              <a:latin typeface="Arial"/>
            </a:endParaRPr>
          </a:p>
        </p:txBody>
      </p:sp>
      <p:pic>
        <p:nvPicPr>
          <p:cNvPr id="321" name="" descr=""/>
          <p:cNvPicPr/>
          <p:nvPr/>
        </p:nvPicPr>
        <p:blipFill>
          <a:blip r:embed="rId2"/>
          <a:stretch/>
        </p:blipFill>
        <p:spPr>
          <a:xfrm>
            <a:off x="5327640" y="3095640"/>
            <a:ext cx="3727440" cy="3727440"/>
          </a:xfrm>
          <a:prstGeom prst="rect">
            <a:avLst/>
          </a:prstGeom>
          <a:ln>
            <a:noFill/>
          </a:ln>
        </p:spPr>
      </p:pic>
      <p:sp>
        <p:nvSpPr>
          <p:cNvPr id="322" name="CustomShape 2"/>
          <p:cNvSpPr/>
          <p:nvPr/>
        </p:nvSpPr>
        <p:spPr>
          <a:xfrm>
            <a:off x="1008000" y="3887640"/>
            <a:ext cx="4896000" cy="2592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0" lang="ru-RU" sz="2200" spc="-1" strike="noStrike">
                <a:solidFill>
                  <a:srgbClr val="784b04"/>
                </a:solidFill>
                <a:latin typeface="Times New Roman"/>
              </a:rPr>
              <a:t>Несовершеннолетние обучающиеся, </a:t>
            </a:r>
            <a:endParaRPr b="0" lang="ru-RU" sz="2200" spc="-1" strike="noStrike">
              <a:solidFill>
                <a:srgbClr val="ffffff"/>
              </a:solidFill>
              <a:latin typeface="Arial"/>
            </a:endParaRPr>
          </a:p>
          <a:p>
            <a:pPr algn="ctr">
              <a:lnSpc>
                <a:spcPct val="100000"/>
              </a:lnSpc>
            </a:pPr>
            <a:r>
              <a:rPr b="0" lang="ru-RU" sz="2200" spc="-1" strike="noStrike">
                <a:solidFill>
                  <a:srgbClr val="784b04"/>
                </a:solidFill>
                <a:latin typeface="Times New Roman"/>
              </a:rPr>
              <a:t>поступившие в нашу школу уже состоят на профилактическом учете </a:t>
            </a:r>
            <a:endParaRPr b="0" lang="ru-RU" sz="2200" spc="-1" strike="noStrike">
              <a:solidFill>
                <a:srgbClr val="ffffff"/>
              </a:solidFill>
              <a:latin typeface="Arial"/>
            </a:endParaRPr>
          </a:p>
          <a:p>
            <a:pPr algn="ctr">
              <a:lnSpc>
                <a:spcPct val="100000"/>
              </a:lnSpc>
            </a:pPr>
            <a:r>
              <a:rPr b="0" lang="ru-RU" sz="2200" spc="-1" strike="noStrike">
                <a:solidFill>
                  <a:srgbClr val="784b04"/>
                </a:solidFill>
                <a:latin typeface="Times New Roman"/>
              </a:rPr>
              <a:t>в субъектах системы профилактики, </a:t>
            </a:r>
            <a:endParaRPr b="0" lang="ru-RU" sz="2200" spc="-1" strike="noStrike">
              <a:solidFill>
                <a:srgbClr val="ffffff"/>
              </a:solidFill>
              <a:latin typeface="Arial"/>
            </a:endParaRPr>
          </a:p>
          <a:p>
            <a:pPr algn="ctr">
              <a:lnSpc>
                <a:spcPct val="100000"/>
              </a:lnSpc>
            </a:pPr>
            <a:r>
              <a:rPr b="0" lang="ru-RU" sz="2200" spc="-1" strike="noStrike">
                <a:solidFill>
                  <a:srgbClr val="784b04"/>
                </a:solidFill>
                <a:latin typeface="Times New Roman"/>
              </a:rPr>
              <a:t> </a:t>
            </a:r>
            <a:r>
              <a:rPr b="0" lang="ru-RU" sz="2200" spc="-1" strike="noStrike">
                <a:solidFill>
                  <a:srgbClr val="784b04"/>
                </a:solidFill>
                <a:latin typeface="Times New Roman"/>
              </a:rPr>
              <a:t>с закрепленными навыками общения </a:t>
            </a:r>
            <a:endParaRPr b="0" lang="ru-RU" sz="2200" spc="-1" strike="noStrike">
              <a:solidFill>
                <a:srgbClr val="ffffff"/>
              </a:solidFill>
              <a:latin typeface="Arial"/>
            </a:endParaRPr>
          </a:p>
          <a:p>
            <a:pPr algn="ctr">
              <a:lnSpc>
                <a:spcPct val="100000"/>
              </a:lnSpc>
            </a:pPr>
            <a:r>
              <a:rPr b="0" lang="ru-RU" sz="2200" spc="-1" strike="noStrike">
                <a:solidFill>
                  <a:srgbClr val="784b04"/>
                </a:solidFill>
                <a:latin typeface="Times New Roman"/>
              </a:rPr>
              <a:t>со взрослыми и ровесниками. </a:t>
            </a:r>
            <a:endParaRPr b="0" lang="ru-RU" sz="2200" spc="-1" strike="noStrike">
              <a:solidFill>
                <a:srgbClr val="ffffff"/>
              </a:solidFill>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55" name="CustomShape 1"/>
          <p:cNvSpPr/>
          <p:nvPr/>
        </p:nvSpPr>
        <p:spPr>
          <a:xfrm>
            <a:off x="1152360" y="144360"/>
            <a:ext cx="7775640" cy="6450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342720" indent="-331920">
              <a:lnSpc>
                <a:spcPct val="100000"/>
              </a:lnSpc>
              <a:spcBef>
                <a:spcPts val="598"/>
              </a:spcBef>
            </a:pPr>
            <a:r>
              <a:rPr b="1" lang="ru-RU" sz="2200" spc="-1" strike="noStrike">
                <a:solidFill>
                  <a:srgbClr val="7b3d00"/>
                </a:solidFill>
                <a:latin typeface="Times New Roman"/>
              </a:rPr>
              <a:t>Рефлексия.</a:t>
            </a:r>
            <a:endParaRPr b="0" lang="ru-RU" sz="2200" spc="-1" strike="noStrike">
              <a:solidFill>
                <a:srgbClr val="ffffff"/>
              </a:solidFill>
              <a:latin typeface="Arial"/>
            </a:endParaRPr>
          </a:p>
          <a:p>
            <a:pPr marL="342720" indent="-331920">
              <a:lnSpc>
                <a:spcPct val="100000"/>
              </a:lnSpc>
              <a:spcBef>
                <a:spcPts val="598"/>
              </a:spcBef>
            </a:pPr>
            <a:r>
              <a:rPr b="1" lang="ru-RU" sz="2200" spc="-1" strike="noStrike">
                <a:solidFill>
                  <a:srgbClr val="7b3d00"/>
                </a:solidFill>
                <a:latin typeface="Times New Roman"/>
              </a:rPr>
              <a:t>Упражнение «Копилка хороших поступков».</a:t>
            </a:r>
            <a:endParaRPr b="0" lang="ru-RU" sz="2200" spc="-1" strike="noStrike">
              <a:solidFill>
                <a:srgbClr val="ffffff"/>
              </a:solidFill>
              <a:latin typeface="Arial"/>
            </a:endParaRPr>
          </a:p>
          <a:p>
            <a:pPr marL="342720" indent="-331920">
              <a:lnSpc>
                <a:spcPct val="100000"/>
              </a:lnSpc>
              <a:spcBef>
                <a:spcPts val="598"/>
              </a:spcBef>
            </a:pPr>
            <a:r>
              <a:rPr b="0" lang="ru-RU" sz="1600" spc="-1" strike="noStrike">
                <a:solidFill>
                  <a:srgbClr val="7b3d00"/>
                </a:solidFill>
                <a:latin typeface="Times New Roman"/>
              </a:rPr>
              <a:t>Цель: завершение занятия приятными переживаниями, закрепление поведенческих паттернов.</a:t>
            </a:r>
            <a:endParaRPr b="0" lang="ru-RU" sz="1600" spc="-1" strike="noStrike">
              <a:solidFill>
                <a:srgbClr val="ffffff"/>
              </a:solidFill>
              <a:latin typeface="Arial"/>
            </a:endParaRPr>
          </a:p>
          <a:p>
            <a:pPr marL="342720" indent="-331920">
              <a:lnSpc>
                <a:spcPct val="100000"/>
              </a:lnSpc>
              <a:spcBef>
                <a:spcPts val="598"/>
              </a:spcBef>
            </a:pPr>
            <a:r>
              <a:rPr b="0" lang="ru-RU" sz="1600" spc="-1" strike="noStrike">
                <a:solidFill>
                  <a:srgbClr val="7b3d00"/>
                </a:solidFill>
                <a:latin typeface="Times New Roman"/>
              </a:rPr>
              <a:t>Инструкция:</a:t>
            </a:r>
            <a:endParaRPr b="0" lang="ru-RU" sz="1600" spc="-1" strike="noStrike">
              <a:solidFill>
                <a:srgbClr val="ffffff"/>
              </a:solidFill>
              <a:latin typeface="Arial"/>
            </a:endParaRPr>
          </a:p>
          <a:p>
            <a:pPr marL="342720" indent="-331920">
              <a:lnSpc>
                <a:spcPct val="100000"/>
              </a:lnSpc>
              <a:spcBef>
                <a:spcPts val="598"/>
              </a:spcBef>
            </a:pPr>
            <a:r>
              <a:rPr b="0" lang="ru-RU" sz="1600" spc="-1" strike="noStrike">
                <a:solidFill>
                  <a:srgbClr val="7b3d00"/>
                </a:solidFill>
                <a:latin typeface="Times New Roman"/>
              </a:rPr>
              <a:t>Каждому участнику выдается лист бумаги и ручка.</a:t>
            </a:r>
            <a:endParaRPr b="0" lang="ru-RU" sz="1600" spc="-1" strike="noStrike">
              <a:solidFill>
                <a:srgbClr val="ffffff"/>
              </a:solidFill>
              <a:latin typeface="Arial"/>
            </a:endParaRPr>
          </a:p>
          <a:p>
            <a:pPr marL="342720" indent="-331920">
              <a:lnSpc>
                <a:spcPct val="100000"/>
              </a:lnSpc>
            </a:pPr>
            <a:r>
              <a:rPr b="0" lang="ru-RU" sz="1600" spc="-1" strike="noStrike">
                <a:solidFill>
                  <a:srgbClr val="7b3d00"/>
                </a:solidFill>
                <a:latin typeface="Times New Roman"/>
              </a:rPr>
              <a:t>Мы все хотим достичь успеха в жизни, но не взаимодействуя и не общаясь с другими людьми это не возможно. Большинство людей полагает, что они добьются успеха, только если постоянно будут подгонять себя, требуя от самих себя быть лучше, быстрее, умнее. Мы можем считать себя добившимися успеха лишь тогда, когда знаем, в чем мы его добились и каким образом это сделали. Часто нам нужно время, чтобы вспомнить свои достижения.</a:t>
            </a:r>
            <a:endParaRPr b="0" lang="ru-RU" sz="1600" spc="-1" strike="noStrike">
              <a:solidFill>
                <a:srgbClr val="ffffff"/>
              </a:solidFill>
              <a:latin typeface="Arial"/>
            </a:endParaRPr>
          </a:p>
          <a:p>
            <a:pPr marL="342720" indent="-331920">
              <a:lnSpc>
                <a:spcPct val="100000"/>
              </a:lnSpc>
            </a:pPr>
            <a:r>
              <a:rPr b="0" lang="ru-RU" sz="1600" spc="-1" strike="noStrike">
                <a:solidFill>
                  <a:srgbClr val="7b3d00"/>
                </a:solidFill>
                <a:latin typeface="Times New Roman"/>
              </a:rPr>
              <a:t>Вспомните все хорошее, что вы сделали на этой недели и запишите </a:t>
            </a:r>
            <a:r>
              <a:rPr b="1" lang="ru-RU" sz="1600" spc="-1" strike="noStrike">
                <a:solidFill>
                  <a:srgbClr val="7b3d00"/>
                </a:solidFill>
                <a:latin typeface="Times New Roman"/>
              </a:rPr>
              <a:t>три хороших </a:t>
            </a:r>
            <a:r>
              <a:rPr b="0" lang="ru-RU" sz="1600" spc="-1" strike="noStrike">
                <a:solidFill>
                  <a:srgbClr val="7b3d00"/>
                </a:solidFill>
                <a:latin typeface="Times New Roman"/>
              </a:rPr>
              <a:t>поступка, т. е. те которыми Вы больше всего гордитесь. Похвалите себя одним спокойным предложение, запишите на лист эту фразу.</a:t>
            </a:r>
            <a:endParaRPr b="0" lang="ru-RU" sz="1600" spc="-1" strike="noStrike">
              <a:solidFill>
                <a:srgbClr val="ffffff"/>
              </a:solidFill>
              <a:latin typeface="Arial"/>
            </a:endParaRPr>
          </a:p>
          <a:p>
            <a:pPr marL="342720" indent="-331920">
              <a:lnSpc>
                <a:spcPct val="100000"/>
              </a:lnSpc>
            </a:pPr>
            <a:r>
              <a:rPr b="0" lang="ru-RU" sz="1600" spc="-1" strike="noStrike">
                <a:solidFill>
                  <a:srgbClr val="7b3d00"/>
                </a:solidFill>
                <a:latin typeface="Times New Roman"/>
                <a:ea typeface="Arial"/>
              </a:rPr>
              <a:t>Конечно, всегда приятно, когда Ваши достижения признаны окружающими, но они могут не замечать всех Ваших успехов. </a:t>
            </a:r>
            <a:endParaRPr b="0" lang="ru-RU" sz="1600" spc="-1" strike="noStrike">
              <a:solidFill>
                <a:srgbClr val="ffffff"/>
              </a:solidFill>
              <a:latin typeface="Arial"/>
            </a:endParaRPr>
          </a:p>
          <a:p>
            <a:pPr marL="342720" indent="-331920" algn="ctr">
              <a:lnSpc>
                <a:spcPct val="100000"/>
              </a:lnSpc>
            </a:pPr>
            <a:r>
              <a:rPr b="1" lang="ru-RU" sz="1600" spc="-1" strike="noStrike">
                <a:solidFill>
                  <a:srgbClr val="7b3d00"/>
                </a:solidFill>
                <a:latin typeface="Times New Roman"/>
                <a:ea typeface="Arial"/>
              </a:rPr>
              <a:t>Поэтому важно уметь самостоятельно замечать все хорошее, </a:t>
            </a:r>
            <a:endParaRPr b="0" lang="ru-RU" sz="1600" spc="-1" strike="noStrike">
              <a:solidFill>
                <a:srgbClr val="ffffff"/>
              </a:solidFill>
              <a:latin typeface="Arial"/>
            </a:endParaRPr>
          </a:p>
          <a:p>
            <a:pPr marL="342720" indent="-331920" algn="ctr">
              <a:lnSpc>
                <a:spcPct val="100000"/>
              </a:lnSpc>
            </a:pPr>
            <a:r>
              <a:rPr b="1" lang="ru-RU" sz="1600" spc="-1" strike="noStrike">
                <a:solidFill>
                  <a:srgbClr val="7b3d00"/>
                </a:solidFill>
                <a:latin typeface="Times New Roman"/>
                <a:ea typeface="Arial"/>
              </a:rPr>
              <a:t>что Вы сделали и заслуженно себя хвалить. </a:t>
            </a:r>
            <a:endParaRPr b="0" lang="ru-RU" sz="1600" spc="-1" strike="noStrike">
              <a:solidFill>
                <a:srgbClr val="ffffff"/>
              </a:solidFill>
              <a:latin typeface="Arial"/>
            </a:endParaRPr>
          </a:p>
          <a:p>
            <a:pPr marL="342720" indent="-331920" algn="ctr">
              <a:lnSpc>
                <a:spcPct val="100000"/>
              </a:lnSpc>
            </a:pPr>
            <a:r>
              <a:rPr b="1" lang="ru-RU" sz="1600" spc="-1" strike="noStrike">
                <a:solidFill>
                  <a:srgbClr val="7b3d00"/>
                </a:solidFill>
                <a:latin typeface="Times New Roman"/>
                <a:ea typeface="Arial"/>
              </a:rPr>
              <a:t>Такое признание своих достижений делайте каждую неделю. </a:t>
            </a:r>
            <a:endParaRPr b="0" lang="ru-RU" sz="1600" spc="-1" strike="noStrike">
              <a:solidFill>
                <a:srgbClr val="ffffff"/>
              </a:solidFill>
              <a:latin typeface="Arial"/>
            </a:endParaRPr>
          </a:p>
          <a:p>
            <a:pPr marL="342720" indent="-331920" algn="ctr">
              <a:lnSpc>
                <a:spcPct val="100000"/>
              </a:lnSpc>
            </a:pPr>
            <a:r>
              <a:rPr b="1" lang="ru-RU" sz="1600" spc="-1" strike="noStrike">
                <a:solidFill>
                  <a:srgbClr val="7b3d00"/>
                </a:solidFill>
                <a:latin typeface="Times New Roman"/>
                <a:ea typeface="Arial"/>
              </a:rPr>
              <a:t>Пусть это станет залогом ваших новых побед.</a:t>
            </a:r>
            <a:r>
              <a:rPr b="1" lang="ru-RU" sz="1600" spc="-1" strike="noStrike">
                <a:solidFill>
                  <a:srgbClr val="7b3d00"/>
                </a:solidFill>
                <a:latin typeface="Times New Roman"/>
              </a:rPr>
              <a:t> </a:t>
            </a:r>
            <a:endParaRPr b="0" lang="ru-RU" sz="1600" spc="-1" strike="noStrike">
              <a:solidFill>
                <a:srgbClr val="ffffff"/>
              </a:solidFill>
              <a:latin typeface="Arial"/>
            </a:endParaRPr>
          </a:p>
          <a:p>
            <a:pPr marL="342720" indent="-331920">
              <a:lnSpc>
                <a:spcPct val="100000"/>
              </a:lnSpc>
              <a:spcBef>
                <a:spcPts val="598"/>
              </a:spcBef>
            </a:pPr>
            <a:endParaRPr b="0" lang="ru-RU" sz="1600" spc="-1" strike="noStrike">
              <a:solidFill>
                <a:srgbClr val="ffffff"/>
              </a:solidFill>
              <a:latin typeface="Arial"/>
            </a:endParaRPr>
          </a:p>
        </p:txBody>
      </p:sp>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56" name="" descr=""/>
          <p:cNvPicPr/>
          <p:nvPr/>
        </p:nvPicPr>
        <p:blipFill>
          <a:blip r:embed="rId2"/>
          <a:stretch/>
        </p:blipFill>
        <p:spPr>
          <a:xfrm>
            <a:off x="5891040" y="0"/>
            <a:ext cx="3252960" cy="4299120"/>
          </a:xfrm>
          <a:prstGeom prst="rect">
            <a:avLst/>
          </a:prstGeom>
          <a:ln>
            <a:noFill/>
          </a:ln>
        </p:spPr>
      </p:pic>
      <p:sp>
        <p:nvSpPr>
          <p:cNvPr id="357" name="CustomShape 1"/>
          <p:cNvSpPr/>
          <p:nvPr/>
        </p:nvSpPr>
        <p:spPr>
          <a:xfrm>
            <a:off x="1074600" y="1368360"/>
            <a:ext cx="7493040" cy="489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endParaRPr b="0" lang="ru-RU" sz="1800" spc="-1" strike="noStrike">
              <a:solidFill>
                <a:srgbClr val="ffffff"/>
              </a:solidFill>
              <a:latin typeface="Arial"/>
            </a:endParaRPr>
          </a:p>
          <a:p>
            <a:pPr algn="ctr">
              <a:lnSpc>
                <a:spcPct val="100000"/>
              </a:lnSpc>
            </a:pPr>
            <a:endParaRPr b="0" lang="ru-RU" sz="1800" spc="-1" strike="noStrike">
              <a:solidFill>
                <a:srgbClr val="ffffff"/>
              </a:solidFill>
              <a:latin typeface="Arial"/>
            </a:endParaRPr>
          </a:p>
          <a:p>
            <a:pPr algn="ctr">
              <a:lnSpc>
                <a:spcPct val="100000"/>
              </a:lnSpc>
            </a:pPr>
            <a:endParaRPr b="0" lang="ru-RU" sz="1800" spc="-1" strike="noStrike">
              <a:solidFill>
                <a:srgbClr val="ffffff"/>
              </a:solidFill>
              <a:latin typeface="Arial"/>
            </a:endParaRPr>
          </a:p>
          <a:p>
            <a:pPr algn="ctr">
              <a:lnSpc>
                <a:spcPct val="100000"/>
              </a:lnSpc>
            </a:pPr>
            <a:endParaRPr b="0" lang="ru-RU" sz="1800" spc="-1" strike="noStrike">
              <a:solidFill>
                <a:srgbClr val="ffffff"/>
              </a:solidFill>
              <a:latin typeface="Arial"/>
            </a:endParaRPr>
          </a:p>
          <a:p>
            <a:pPr algn="ctr">
              <a:lnSpc>
                <a:spcPct val="100000"/>
              </a:lnSpc>
            </a:pPr>
            <a:endParaRPr b="0" lang="ru-RU" sz="1800" spc="-1" strike="noStrike">
              <a:solidFill>
                <a:srgbClr val="ffffff"/>
              </a:solidFill>
              <a:latin typeface="Arial"/>
            </a:endParaRPr>
          </a:p>
          <a:p>
            <a:pPr algn="ctr">
              <a:lnSpc>
                <a:spcPct val="100000"/>
              </a:lnSpc>
            </a:pPr>
            <a:endParaRPr b="0" lang="ru-RU" sz="1800" spc="-1" strike="noStrike">
              <a:solidFill>
                <a:srgbClr val="ffffff"/>
              </a:solidFill>
              <a:latin typeface="Arial"/>
            </a:endParaRPr>
          </a:p>
          <a:p>
            <a:pPr algn="just">
              <a:lnSpc>
                <a:spcPct val="100000"/>
              </a:lnSpc>
            </a:pPr>
            <a:r>
              <a:rPr b="0" lang="ru-RU" sz="2200" spc="-1" strike="noStrike">
                <a:solidFill>
                  <a:srgbClr val="7b3d00"/>
                </a:solidFill>
                <a:latin typeface="Times New Roman"/>
              </a:rPr>
              <a:t> </a:t>
            </a:r>
            <a:endParaRPr b="0" lang="ru-RU" sz="2200" spc="-1" strike="noStrike">
              <a:solidFill>
                <a:srgbClr val="ffffff"/>
              </a:solidFill>
              <a:latin typeface="Arial"/>
            </a:endParaRPr>
          </a:p>
          <a:p>
            <a:pPr algn="just">
              <a:lnSpc>
                <a:spcPct val="100000"/>
              </a:lnSpc>
            </a:pPr>
            <a:r>
              <a:rPr b="1" lang="ru-RU" sz="2200" spc="-1" strike="noStrike">
                <a:solidFill>
                  <a:srgbClr val="7b3d00"/>
                </a:solidFill>
                <a:latin typeface="Times New Roman"/>
              </a:rPr>
              <a:t>Тренинг социальных навыков позволяет:</a:t>
            </a:r>
            <a:endParaRPr b="0" lang="ru-RU" sz="2200" spc="-1" strike="noStrike">
              <a:solidFill>
                <a:srgbClr val="ffffff"/>
              </a:solidFill>
              <a:latin typeface="Arial"/>
            </a:endParaRPr>
          </a:p>
          <a:p>
            <a:pPr algn="just">
              <a:lnSpc>
                <a:spcPct val="100000"/>
              </a:lnSpc>
            </a:pPr>
            <a:r>
              <a:rPr b="0" lang="ru-RU" sz="2200" spc="-1" strike="noStrike">
                <a:solidFill>
                  <a:srgbClr val="7b3d00"/>
                </a:solidFill>
                <a:latin typeface="Times New Roman"/>
              </a:rPr>
              <a:t>- усилить результативность процесса преодоления недостатков в развитии личности, девиаций в поведении подростков, </a:t>
            </a:r>
            <a:endParaRPr b="0" lang="ru-RU" sz="2200" spc="-1" strike="noStrike">
              <a:solidFill>
                <a:srgbClr val="ffffff"/>
              </a:solidFill>
              <a:latin typeface="Arial"/>
            </a:endParaRPr>
          </a:p>
          <a:p>
            <a:pPr algn="just">
              <a:lnSpc>
                <a:spcPct val="100000"/>
              </a:lnSpc>
            </a:pPr>
            <a:r>
              <a:rPr b="0" lang="ru-RU" sz="2200" spc="-1" strike="noStrike">
                <a:solidFill>
                  <a:srgbClr val="7b3d00"/>
                </a:solidFill>
                <a:latin typeface="Times New Roman"/>
              </a:rPr>
              <a:t>- направить социальную активность подростка в общественно одобряемое русло, </a:t>
            </a:r>
            <a:endParaRPr b="0" lang="ru-RU" sz="2200" spc="-1" strike="noStrike">
              <a:solidFill>
                <a:srgbClr val="ffffff"/>
              </a:solidFill>
              <a:latin typeface="Arial"/>
            </a:endParaRPr>
          </a:p>
          <a:p>
            <a:pPr algn="just">
              <a:lnSpc>
                <a:spcPct val="100000"/>
              </a:lnSpc>
            </a:pPr>
            <a:r>
              <a:rPr b="0" lang="ru-RU" sz="2200" spc="-1" strike="noStrike">
                <a:solidFill>
                  <a:srgbClr val="7b3d00"/>
                </a:solidFill>
                <a:latin typeface="Times New Roman"/>
              </a:rPr>
              <a:t>- создать условия для формирования умения эффективно общаться с другими людьми, особенно в ситуациях высокого риска.</a:t>
            </a:r>
            <a:endParaRPr b="0" lang="ru-RU" sz="2200" spc="-1" strike="noStrike">
              <a:solidFill>
                <a:srgbClr val="ffffff"/>
              </a:solidFill>
              <a:latin typeface="Arial"/>
            </a:endParaRPr>
          </a:p>
          <a:p>
            <a:pPr algn="ctr">
              <a:lnSpc>
                <a:spcPct val="100000"/>
              </a:lnSpc>
            </a:pPr>
            <a:endParaRPr b="0" lang="ru-RU" sz="2200" spc="-1" strike="noStrike">
              <a:solidFill>
                <a:srgbClr val="ffffff"/>
              </a:solidFill>
              <a:latin typeface="Arial"/>
            </a:endParaRPr>
          </a:p>
          <a:p>
            <a:pPr algn="ctr">
              <a:lnSpc>
                <a:spcPct val="100000"/>
              </a:lnSpc>
            </a:pPr>
            <a:endParaRPr b="0" lang="ru-RU" sz="2200" spc="-1" strike="noStrike">
              <a:solidFill>
                <a:srgbClr val="ffffff"/>
              </a:solidFill>
              <a:latin typeface="Arial"/>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58" name="CustomShape 1"/>
          <p:cNvSpPr/>
          <p:nvPr/>
        </p:nvSpPr>
        <p:spPr>
          <a:xfrm>
            <a:off x="1434960" y="1447920"/>
            <a:ext cx="7493040" cy="4794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342720" indent="-331920" algn="ctr">
              <a:lnSpc>
                <a:spcPct val="100000"/>
              </a:lnSpc>
              <a:spcBef>
                <a:spcPts val="598"/>
              </a:spcBef>
            </a:pPr>
            <a:r>
              <a:rPr b="0" lang="ru-RU" sz="3200" spc="-1" strike="noStrike">
                <a:solidFill>
                  <a:srgbClr val="784b04"/>
                </a:solidFill>
                <a:latin typeface="Times New Roman"/>
              </a:rPr>
              <a:t>Спасибо за внимание!</a:t>
            </a:r>
            <a:endParaRPr b="0" lang="ru-RU" sz="3200" spc="-1" strike="noStrike">
              <a:solidFill>
                <a:srgbClr val="ffffff"/>
              </a:solidFill>
              <a:latin typeface="Arial"/>
            </a:endParaRPr>
          </a:p>
        </p:txBody>
      </p:sp>
      <p:pic>
        <p:nvPicPr>
          <p:cNvPr id="359" name="" descr=""/>
          <p:cNvPicPr/>
          <p:nvPr/>
        </p:nvPicPr>
        <p:blipFill>
          <a:blip r:embed="rId2"/>
          <a:stretch/>
        </p:blipFill>
        <p:spPr>
          <a:xfrm>
            <a:off x="3268800" y="2016000"/>
            <a:ext cx="3571560" cy="476280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23" name="CustomShape 1"/>
          <p:cNvSpPr/>
          <p:nvPr/>
        </p:nvSpPr>
        <p:spPr>
          <a:xfrm>
            <a:off x="1073160" y="258840"/>
            <a:ext cx="7999560" cy="3019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nSpc>
                <a:spcPct val="100000"/>
              </a:lnSpc>
            </a:pPr>
            <a:r>
              <a:rPr b="1" lang="ru-RU" sz="2400" spc="-1" strike="noStrike">
                <a:solidFill>
                  <a:srgbClr val="572314"/>
                </a:solidFill>
                <a:latin typeface="Times New Roman"/>
              </a:rPr>
              <a:t>Условия коррекции асоциального поведения:</a:t>
            </a:r>
            <a:br/>
            <a:br/>
            <a:r>
              <a:rPr b="0" lang="ru-RU" sz="2400" spc="-1" strike="noStrike">
                <a:solidFill>
                  <a:srgbClr val="572314"/>
                </a:solidFill>
                <a:latin typeface="Times New Roman"/>
              </a:rPr>
              <a:t>- установка на достижение положительной обстановки в окружающей социальной среде;</a:t>
            </a:r>
            <a:br/>
            <a:r>
              <a:rPr b="0" lang="ru-RU" sz="2400" spc="-1" strike="noStrike">
                <a:solidFill>
                  <a:srgbClr val="572314"/>
                </a:solidFill>
                <a:latin typeface="Times New Roman"/>
              </a:rPr>
              <a:t>- повышение культуры общения;</a:t>
            </a:r>
            <a:br/>
            <a:r>
              <a:rPr b="0" lang="ru-RU" sz="2400" spc="-1" strike="noStrike">
                <a:solidFill>
                  <a:srgbClr val="572314"/>
                </a:solidFill>
                <a:latin typeface="Times New Roman"/>
              </a:rPr>
              <a:t>- поддержание эмоционального фона доброжелательности, взаимопонимания, сотрудничества.</a:t>
            </a:r>
            <a:endParaRPr b="0" lang="ru-RU" sz="2400" spc="-1" strike="noStrike">
              <a:solidFill>
                <a:srgbClr val="ffffff"/>
              </a:solidFill>
              <a:latin typeface="Arial"/>
            </a:endParaRPr>
          </a:p>
        </p:txBody>
      </p:sp>
      <p:pic>
        <p:nvPicPr>
          <p:cNvPr id="324" name="" descr=""/>
          <p:cNvPicPr/>
          <p:nvPr/>
        </p:nvPicPr>
        <p:blipFill>
          <a:blip r:embed="rId2"/>
          <a:stretch/>
        </p:blipFill>
        <p:spPr>
          <a:xfrm>
            <a:off x="5184720" y="3230640"/>
            <a:ext cx="3799080" cy="332100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25" name="CustomShape 1"/>
          <p:cNvSpPr/>
          <p:nvPr/>
        </p:nvSpPr>
        <p:spPr>
          <a:xfrm>
            <a:off x="936720" y="244440"/>
            <a:ext cx="7991280" cy="3427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gn="ctr">
              <a:lnSpc>
                <a:spcPct val="100000"/>
              </a:lnSpc>
            </a:pPr>
            <a:r>
              <a:rPr b="0" lang="ru-RU" sz="2400" spc="-1" strike="noStrike">
                <a:solidFill>
                  <a:srgbClr val="7b3d00"/>
                </a:solidFill>
                <a:latin typeface="Times New Roman"/>
              </a:rPr>
              <a:t>Метод </a:t>
            </a:r>
            <a:r>
              <a:rPr b="1" lang="ru-RU" sz="2400" spc="-1" strike="noStrike">
                <a:solidFill>
                  <a:srgbClr val="7b3d00"/>
                </a:solidFill>
                <a:latin typeface="Times New Roman"/>
              </a:rPr>
              <a:t>«поведенческая терапия» - теория научения.</a:t>
            </a:r>
            <a:endParaRPr b="0" lang="ru-RU" sz="2400" spc="-1" strike="noStrike">
              <a:solidFill>
                <a:srgbClr val="ffffff"/>
              </a:solidFill>
              <a:latin typeface="Arial"/>
            </a:endParaRPr>
          </a:p>
          <a:p>
            <a:pPr algn="ctr">
              <a:lnSpc>
                <a:spcPct val="100000"/>
              </a:lnSpc>
            </a:pPr>
            <a:endParaRPr b="0" lang="ru-RU" sz="2400" spc="-1" strike="noStrike">
              <a:solidFill>
                <a:srgbClr val="ffffff"/>
              </a:solidFill>
              <a:latin typeface="Arial"/>
            </a:endParaRPr>
          </a:p>
          <a:p>
            <a:pPr algn="ctr">
              <a:lnSpc>
                <a:spcPct val="100000"/>
              </a:lnSpc>
            </a:pPr>
            <a:r>
              <a:rPr b="1" lang="ru-RU" sz="2400" spc="-1" strike="noStrike">
                <a:solidFill>
                  <a:srgbClr val="7b3d00"/>
                </a:solidFill>
                <a:latin typeface="Times New Roman"/>
              </a:rPr>
              <a:t>Цель: изменить неадаптивные формы поведения, обучить новым навыкам, сформировать эффективный поведенческий паттерн.</a:t>
            </a:r>
            <a:endParaRPr b="0" lang="ru-RU" sz="2400" spc="-1" strike="noStrike">
              <a:solidFill>
                <a:srgbClr val="ffffff"/>
              </a:solidFill>
              <a:latin typeface="Arial"/>
            </a:endParaRPr>
          </a:p>
        </p:txBody>
      </p:sp>
      <p:pic>
        <p:nvPicPr>
          <p:cNvPr id="326" name="" descr=""/>
          <p:cNvPicPr/>
          <p:nvPr/>
        </p:nvPicPr>
        <p:blipFill>
          <a:blip r:embed="rId2"/>
          <a:stretch/>
        </p:blipFill>
        <p:spPr>
          <a:xfrm>
            <a:off x="1079640" y="3672000"/>
            <a:ext cx="3489120" cy="311616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27" name="CustomShape 1"/>
          <p:cNvSpPr/>
          <p:nvPr/>
        </p:nvSpPr>
        <p:spPr>
          <a:xfrm>
            <a:off x="1008000" y="216000"/>
            <a:ext cx="7993080" cy="792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noAutofit/>
          </a:bodyPr>
          <a:p>
            <a:pPr marL="342720" indent="-330120" algn="ctr">
              <a:lnSpc>
                <a:spcPct val="100000"/>
              </a:lnSpc>
              <a:spcBef>
                <a:spcPts val="598"/>
              </a:spcBef>
            </a:pPr>
            <a:r>
              <a:rPr b="1" lang="ru-RU" sz="2000" spc="-1" strike="noStrike">
                <a:solidFill>
                  <a:srgbClr val="7b3d00"/>
                </a:solidFill>
                <a:latin typeface="Times New Roman"/>
              </a:rPr>
              <a:t>Форма коррекционный работы — тренинг социальных навыков</a:t>
            </a:r>
            <a:endParaRPr b="0" lang="ru-RU" sz="2000" spc="-1" strike="noStrike">
              <a:solidFill>
                <a:srgbClr val="ffffff"/>
              </a:solidFill>
              <a:latin typeface="Arial"/>
            </a:endParaRPr>
          </a:p>
        </p:txBody>
      </p:sp>
      <p:sp>
        <p:nvSpPr>
          <p:cNvPr id="328" name="CustomShape 2"/>
          <p:cNvSpPr/>
          <p:nvPr/>
        </p:nvSpPr>
        <p:spPr>
          <a:xfrm>
            <a:off x="1008000" y="1584360"/>
            <a:ext cx="7993080" cy="1525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ctr">
            <a:noAutofit/>
          </a:bodyPr>
          <a:p>
            <a:pPr marL="342720" indent="-330120" algn="ctr">
              <a:lnSpc>
                <a:spcPct val="100000"/>
              </a:lnSpc>
              <a:spcBef>
                <a:spcPts val="598"/>
              </a:spcBef>
            </a:pPr>
            <a:r>
              <a:rPr b="1" lang="ru-RU" sz="2000" spc="-1" strike="noStrike">
                <a:solidFill>
                  <a:srgbClr val="7b3d00"/>
                </a:solidFill>
                <a:latin typeface="Times New Roman"/>
              </a:rPr>
              <a:t>Задачи тренинга социальных навыков:</a:t>
            </a:r>
            <a:endParaRPr b="0" lang="ru-RU" sz="2000" spc="-1" strike="noStrike">
              <a:solidFill>
                <a:srgbClr val="ffffff"/>
              </a:solidFill>
              <a:latin typeface="Arial"/>
            </a:endParaRPr>
          </a:p>
          <a:p>
            <a:pPr marL="342720" indent="-330120">
              <a:lnSpc>
                <a:spcPct val="100000"/>
              </a:lnSpc>
            </a:pPr>
            <a:r>
              <a:rPr b="0" lang="ru-RU" sz="2000" spc="-1" strike="noStrike">
                <a:solidFill>
                  <a:srgbClr val="7b3d00"/>
                </a:solidFill>
                <a:latin typeface="Times New Roman"/>
              </a:rPr>
              <a:t>- накопление нравственного опыта;</a:t>
            </a:r>
            <a:endParaRPr b="0" lang="ru-RU" sz="2000" spc="-1" strike="noStrike">
              <a:solidFill>
                <a:srgbClr val="ffffff"/>
              </a:solidFill>
              <a:latin typeface="Arial"/>
            </a:endParaRPr>
          </a:p>
          <a:p>
            <a:pPr marL="342720" indent="-330120">
              <a:lnSpc>
                <a:spcPct val="100000"/>
              </a:lnSpc>
            </a:pPr>
            <a:r>
              <a:rPr b="0" lang="ru-RU" sz="2000" spc="-1" strike="noStrike">
                <a:solidFill>
                  <a:srgbClr val="7b3d00"/>
                </a:solidFill>
                <a:latin typeface="Times New Roman"/>
              </a:rPr>
              <a:t>- выработка у участников социально приемлемых форм поведения;</a:t>
            </a:r>
            <a:endParaRPr b="0" lang="ru-RU" sz="2000" spc="-1" strike="noStrike">
              <a:solidFill>
                <a:srgbClr val="ffffff"/>
              </a:solidFill>
              <a:latin typeface="Arial"/>
            </a:endParaRPr>
          </a:p>
          <a:p>
            <a:pPr marL="342720" indent="-330120">
              <a:lnSpc>
                <a:spcPct val="100000"/>
              </a:lnSpc>
            </a:pPr>
            <a:r>
              <a:rPr b="0" lang="ru-RU" sz="2000" spc="-1" strike="noStrike">
                <a:solidFill>
                  <a:srgbClr val="7b3d00"/>
                </a:solidFill>
                <a:latin typeface="Times New Roman"/>
              </a:rPr>
              <a:t>- формирование положительной мотивации и установок, направленных на противостояние нежелательному влиянию среды.</a:t>
            </a:r>
            <a:endParaRPr b="0" lang="ru-RU" sz="2000" spc="-1" strike="noStrike">
              <a:solidFill>
                <a:srgbClr val="ffffff"/>
              </a:solidFill>
              <a:latin typeface="Arial"/>
            </a:endParaRPr>
          </a:p>
        </p:txBody>
      </p:sp>
      <p:sp>
        <p:nvSpPr>
          <p:cNvPr id="329" name="CustomShape 3"/>
          <p:cNvSpPr/>
          <p:nvPr/>
        </p:nvSpPr>
        <p:spPr>
          <a:xfrm>
            <a:off x="1152360" y="4176720"/>
            <a:ext cx="7632720" cy="15256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330" name="CustomShape 4"/>
          <p:cNvSpPr/>
          <p:nvPr/>
        </p:nvSpPr>
        <p:spPr>
          <a:xfrm>
            <a:off x="4680000" y="3384720"/>
            <a:ext cx="4176720" cy="2879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100000"/>
              </a:lnSpc>
            </a:pPr>
            <a:r>
              <a:rPr b="1" lang="ru-RU" sz="2000" spc="-1" strike="noStrike">
                <a:solidFill>
                  <a:srgbClr val="784b04"/>
                </a:solidFill>
                <a:latin typeface="Times New Roman"/>
              </a:rPr>
              <a:t>Ожидаемые результаты:</a:t>
            </a:r>
            <a:endParaRPr b="0" lang="ru-RU" sz="2000" spc="-1" strike="noStrike">
              <a:solidFill>
                <a:srgbClr val="ffffff"/>
              </a:solidFill>
              <a:latin typeface="Arial"/>
            </a:endParaRPr>
          </a:p>
          <a:p>
            <a:pPr>
              <a:lnSpc>
                <a:spcPct val="100000"/>
              </a:lnSpc>
            </a:pPr>
            <a:r>
              <a:rPr b="0" lang="ru-RU" sz="2000" spc="-1" strike="noStrike">
                <a:solidFill>
                  <a:srgbClr val="784b04"/>
                </a:solidFill>
                <a:latin typeface="Times New Roman"/>
              </a:rPr>
              <a:t>1. Актуализация у подростков чувства уверенности в себе, повышение самооценки.</a:t>
            </a:r>
            <a:endParaRPr b="0" lang="ru-RU" sz="2000" spc="-1" strike="noStrike">
              <a:solidFill>
                <a:srgbClr val="ffffff"/>
              </a:solidFill>
              <a:latin typeface="Arial"/>
            </a:endParaRPr>
          </a:p>
          <a:p>
            <a:pPr>
              <a:lnSpc>
                <a:spcPct val="100000"/>
              </a:lnSpc>
            </a:pPr>
            <a:r>
              <a:rPr b="0" lang="ru-RU" sz="2000" spc="-1" strike="noStrike">
                <a:solidFill>
                  <a:srgbClr val="784b04"/>
                </a:solidFill>
                <a:latin typeface="Times New Roman"/>
              </a:rPr>
              <a:t>2. Умение эффективно общаться с другими людьми, особенно в ситуации высокого риска.</a:t>
            </a:r>
            <a:endParaRPr b="0" lang="ru-RU" sz="2000" spc="-1" strike="noStrike">
              <a:solidFill>
                <a:srgbClr val="ffffff"/>
              </a:solidFill>
              <a:latin typeface="Arial"/>
            </a:endParaRPr>
          </a:p>
        </p:txBody>
      </p:sp>
      <p:pic>
        <p:nvPicPr>
          <p:cNvPr id="331" name="" descr=""/>
          <p:cNvPicPr/>
          <p:nvPr/>
        </p:nvPicPr>
        <p:blipFill>
          <a:blip r:embed="rId2"/>
          <a:stretch/>
        </p:blipFill>
        <p:spPr>
          <a:xfrm>
            <a:off x="1044720" y="3110040"/>
            <a:ext cx="3620880" cy="362088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332" name="CustomShape 1"/>
          <p:cNvSpPr/>
          <p:nvPr/>
        </p:nvSpPr>
        <p:spPr>
          <a:xfrm>
            <a:off x="1079640" y="144360"/>
            <a:ext cx="7775280" cy="6480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342720" indent="-330120">
              <a:lnSpc>
                <a:spcPct val="100000"/>
              </a:lnSpc>
              <a:spcBef>
                <a:spcPts val="598"/>
              </a:spcBef>
            </a:pPr>
            <a:r>
              <a:rPr b="1" lang="ru-RU" sz="2200" spc="-1" strike="noStrike">
                <a:solidFill>
                  <a:srgbClr val="784b04"/>
                </a:solidFill>
                <a:latin typeface="Times New Roman"/>
              </a:rPr>
              <a:t>Разминка </a:t>
            </a:r>
            <a:endParaRPr b="0" lang="ru-RU" sz="2200" spc="-1" strike="noStrike">
              <a:solidFill>
                <a:srgbClr val="ffffff"/>
              </a:solidFill>
              <a:latin typeface="Arial"/>
            </a:endParaRPr>
          </a:p>
          <a:p>
            <a:pPr marL="342720" indent="-330120">
              <a:lnSpc>
                <a:spcPct val="100000"/>
              </a:lnSpc>
              <a:spcBef>
                <a:spcPts val="598"/>
              </a:spcBef>
            </a:pPr>
            <a:r>
              <a:rPr b="1" lang="ru-RU" sz="2200" spc="-1" strike="noStrike">
                <a:solidFill>
                  <a:srgbClr val="784b04"/>
                </a:solidFill>
                <a:latin typeface="Times New Roman"/>
              </a:rPr>
              <a:t>Упражнение «Ворвись в круг».</a:t>
            </a:r>
            <a:endParaRPr b="0" lang="ru-RU" sz="2200" spc="-1" strike="noStrike">
              <a:solidFill>
                <a:srgbClr val="ffffff"/>
              </a:solidFill>
              <a:latin typeface="Arial"/>
            </a:endParaRPr>
          </a:p>
          <a:p>
            <a:pPr marL="342720" indent="-330120">
              <a:lnSpc>
                <a:spcPct val="100000"/>
              </a:lnSpc>
            </a:pPr>
            <a:r>
              <a:rPr b="0" lang="ru-RU" sz="2200" spc="-1" strike="noStrike">
                <a:solidFill>
                  <a:srgbClr val="784b04"/>
                </a:solidFill>
                <a:latin typeface="Times New Roman"/>
              </a:rPr>
              <a:t>Цель: понять насколько важно для человека общение, почувствовать чувство отверженности.</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84b04"/>
                </a:solidFill>
                <a:latin typeface="Times New Roman"/>
              </a:rPr>
              <a:t>Инструкция: </a:t>
            </a:r>
            <a:endParaRPr b="0" lang="ru-RU" sz="2200" spc="-1" strike="noStrike">
              <a:solidFill>
                <a:srgbClr val="ffffff"/>
              </a:solidFill>
              <a:latin typeface="Arial"/>
            </a:endParaRPr>
          </a:p>
          <a:p>
            <a:pPr marL="342720" indent="-330120">
              <a:lnSpc>
                <a:spcPct val="100000"/>
              </a:lnSpc>
            </a:pPr>
            <a:r>
              <a:rPr b="0" lang="ru-RU" sz="2200" spc="-1" strike="noStrike">
                <a:solidFill>
                  <a:srgbClr val="784b04"/>
                </a:solidFill>
                <a:latin typeface="Times New Roman"/>
              </a:rPr>
              <a:t>встаньте в один большой круг и крепко сцепитесь руками. Один подросток должен остаться за кругом и попытаться попасть в круг. Пожалуйста, будьте осторожны, чтобы никому не причинить вреда, боли. </a:t>
            </a:r>
            <a:endParaRPr b="0" lang="ru-RU" sz="2200" spc="-1" strike="noStrike">
              <a:solidFill>
                <a:srgbClr val="ffffff"/>
              </a:solidFill>
              <a:latin typeface="Arial"/>
            </a:endParaRPr>
          </a:p>
          <a:p>
            <a:pPr marL="342720" indent="-330120">
              <a:lnSpc>
                <a:spcPct val="100000"/>
              </a:lnSpc>
            </a:pPr>
            <a:r>
              <a:rPr b="0" lang="ru-RU" sz="2200" spc="-1" strike="noStrike">
                <a:solidFill>
                  <a:srgbClr val="784b04"/>
                </a:solidFill>
                <a:latin typeface="Times New Roman"/>
              </a:rPr>
              <a:t>Если подросток оказывается не в состоянии сделать это, проследите, чтобы он находился вне круга не более 30 секунд. Подростки должны пустить этого ребенка в круг, а кто-то другой выходит из него.</a:t>
            </a:r>
            <a:endParaRPr b="0" lang="ru-RU" sz="2200" spc="-1" strike="noStrike">
              <a:solidFill>
                <a:srgbClr val="ffffff"/>
              </a:solidFill>
              <a:latin typeface="Arial"/>
            </a:endParaRPr>
          </a:p>
          <a:p>
            <a:pPr marL="342720" indent="-330120">
              <a:lnSpc>
                <a:spcPct val="100000"/>
              </a:lnSpc>
            </a:pPr>
            <a:r>
              <a:rPr b="0" lang="ru-RU" sz="2200" spc="-1" strike="noStrike">
                <a:solidFill>
                  <a:srgbClr val="784b04"/>
                </a:solidFill>
                <a:latin typeface="Times New Roman"/>
              </a:rPr>
              <a:t>Как только ему удастся попасть в круг следующий должен выйти из круга и попытаться ворваться в него.</a:t>
            </a:r>
            <a:endParaRPr b="0" lang="ru-RU" sz="2200" spc="-1" strike="noStrike">
              <a:solidFill>
                <a:srgbClr val="ffffff"/>
              </a:solidFill>
              <a:latin typeface="Arial"/>
            </a:endParaRPr>
          </a:p>
          <a:p>
            <a:pPr marL="342720" indent="-330120">
              <a:lnSpc>
                <a:spcPct val="100000"/>
              </a:lnSpc>
            </a:pPr>
            <a:r>
              <a:rPr b="0" lang="ru-RU" sz="2200" spc="-1" strike="noStrike">
                <a:solidFill>
                  <a:srgbClr val="784b04"/>
                </a:solidFill>
                <a:latin typeface="Times New Roman"/>
              </a:rPr>
              <a:t>Дайте возможность как можно большему количеству детей собственными силами проникнуть в круг. </a:t>
            </a:r>
            <a:endParaRPr b="0" lang="ru-RU" sz="2200" spc="-1" strike="noStrike">
              <a:solidFill>
                <a:srgbClr val="ffffff"/>
              </a:solidFill>
              <a:latin typeface="Arial"/>
            </a:endParaRPr>
          </a:p>
          <a:p>
            <a:pPr marL="342720" indent="-330120">
              <a:lnSpc>
                <a:spcPct val="100000"/>
              </a:lnSpc>
            </a:pPr>
            <a:endParaRPr b="0" lang="ru-RU" sz="2200" spc="-1" strike="noStrike">
              <a:solidFill>
                <a:srgbClr val="ffffff"/>
              </a:solidFill>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3" name="" descr=""/>
          <p:cNvPicPr/>
          <p:nvPr/>
        </p:nvPicPr>
        <p:blipFill>
          <a:blip r:embed="rId2"/>
          <a:stretch/>
        </p:blipFill>
        <p:spPr>
          <a:xfrm>
            <a:off x="5616720" y="2203560"/>
            <a:ext cx="3324240" cy="4132080"/>
          </a:xfrm>
          <a:prstGeom prst="rect">
            <a:avLst/>
          </a:prstGeom>
          <a:ln>
            <a:noFill/>
          </a:ln>
        </p:spPr>
      </p:pic>
      <p:sp>
        <p:nvSpPr>
          <p:cNvPr id="334" name="CustomShape 1"/>
          <p:cNvSpPr/>
          <p:nvPr/>
        </p:nvSpPr>
        <p:spPr>
          <a:xfrm>
            <a:off x="1144440" y="244440"/>
            <a:ext cx="7494840" cy="47959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342720" indent="-330120">
              <a:lnSpc>
                <a:spcPct val="100000"/>
              </a:lnSpc>
              <a:spcBef>
                <a:spcPts val="598"/>
              </a:spcBef>
            </a:pPr>
            <a:r>
              <a:rPr b="1" lang="ru-RU" sz="2200" spc="-1" strike="noStrike">
                <a:solidFill>
                  <a:srgbClr val="784b04"/>
                </a:solidFill>
                <a:latin typeface="Times New Roman"/>
              </a:rPr>
              <a:t>Обсуждение:</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84b04"/>
                </a:solidFill>
                <a:latin typeface="Times New Roman"/>
              </a:rPr>
              <a:t>1. Какие Вы испытали чувства когда находились вне круга?</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84b04"/>
                </a:solidFill>
                <a:latin typeface="Times New Roman"/>
              </a:rPr>
              <a:t>2. Кто из Вас бывал когда-нибудь в ситуации, когда люди не хотели с ним общаться?</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84b04"/>
                </a:solidFill>
                <a:latin typeface="Times New Roman"/>
              </a:rPr>
              <a:t>2. Почему это происходило?</a:t>
            </a:r>
            <a:endParaRPr b="0" lang="ru-RU" sz="2200" spc="-1" strike="noStrike">
              <a:solidFill>
                <a:srgbClr val="ffffff"/>
              </a:solidFill>
              <a:latin typeface="Arial"/>
            </a:endParaRPr>
          </a:p>
          <a:p>
            <a:pPr marL="342720" indent="-330120">
              <a:lnSpc>
                <a:spcPct val="100000"/>
              </a:lnSpc>
              <a:spcBef>
                <a:spcPts val="598"/>
              </a:spcBef>
            </a:pPr>
            <a:r>
              <a:rPr b="0" lang="ru-RU" sz="2200" spc="-1" strike="noStrike">
                <a:solidFill>
                  <a:srgbClr val="784b04"/>
                </a:solidFill>
                <a:latin typeface="Times New Roman"/>
              </a:rPr>
              <a:t>3. Что Вы делали в таких ситуациях?</a:t>
            </a: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a:p>
            <a:pPr marL="342720" indent="-330120">
              <a:lnSpc>
                <a:spcPct val="100000"/>
              </a:lnSpc>
              <a:spcBef>
                <a:spcPts val="598"/>
              </a:spcBef>
            </a:pPr>
            <a:endParaRPr b="0" lang="ru-RU" sz="2200" spc="-1" strike="noStrike">
              <a:solidFill>
                <a:srgbClr val="ffffff"/>
              </a:solidFill>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5" name="" descr=""/>
          <p:cNvPicPr/>
          <p:nvPr/>
        </p:nvPicPr>
        <p:blipFill>
          <a:blip r:embed="rId2"/>
          <a:stretch/>
        </p:blipFill>
        <p:spPr>
          <a:xfrm>
            <a:off x="5832360" y="3743280"/>
            <a:ext cx="2935440" cy="2935440"/>
          </a:xfrm>
          <a:prstGeom prst="rect">
            <a:avLst/>
          </a:prstGeom>
          <a:ln>
            <a:noFill/>
          </a:ln>
        </p:spPr>
      </p:pic>
      <p:sp>
        <p:nvSpPr>
          <p:cNvPr id="336" name="CustomShape 1"/>
          <p:cNvSpPr/>
          <p:nvPr/>
        </p:nvSpPr>
        <p:spPr>
          <a:xfrm>
            <a:off x="1008000" y="216000"/>
            <a:ext cx="7494480" cy="3600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ctr">
            <a:noAutofit/>
          </a:bodyPr>
          <a:p>
            <a:pPr>
              <a:lnSpc>
                <a:spcPct val="100000"/>
              </a:lnSpc>
            </a:pPr>
            <a:r>
              <a:rPr b="1" lang="ru-RU" sz="2200" spc="-1" strike="noStrike">
                <a:solidFill>
                  <a:srgbClr val="784b04"/>
                </a:solidFill>
                <a:latin typeface="Times New Roman"/>
              </a:rPr>
              <a:t>Упражнение 2.</a:t>
            </a:r>
            <a:br/>
            <a:r>
              <a:rPr b="0" lang="ru-RU" sz="2200" spc="-1" strike="noStrike">
                <a:solidFill>
                  <a:srgbClr val="784b04"/>
                </a:solidFill>
                <a:latin typeface="Times New Roman"/>
              </a:rPr>
              <a:t>Как Вы понимаете слово общение?</a:t>
            </a:r>
            <a:br/>
            <a:r>
              <a:rPr b="0" lang="ru-RU" sz="2200" spc="-1" strike="noStrike">
                <a:solidFill>
                  <a:srgbClr val="784b04"/>
                </a:solidFill>
                <a:latin typeface="Times New Roman"/>
              </a:rPr>
              <a:t>Инструкция:</a:t>
            </a:r>
            <a:br/>
            <a:r>
              <a:rPr b="0" lang="ru-RU" sz="2200" spc="-1" strike="noStrike">
                <a:solidFill>
                  <a:srgbClr val="784b04"/>
                </a:solidFill>
                <a:latin typeface="Times New Roman"/>
              </a:rPr>
              <a:t>обучающимся предлагается составить определение слова «общение».</a:t>
            </a:r>
            <a:br/>
            <a:br/>
            <a:r>
              <a:rPr b="0" lang="ru-RU" sz="2200" spc="-1" strike="noStrike">
                <a:solidFill>
                  <a:srgbClr val="784b04"/>
                </a:solidFill>
                <a:latin typeface="Times New Roman"/>
              </a:rPr>
              <a:t>Вывод: общение важно для человека, и умение общаться позволит социализироваться в обществе и добиться успехов</a:t>
            </a:r>
            <a:r>
              <a:rPr b="0" lang="ru-RU" sz="2200" spc="-1" strike="noStrike">
                <a:solidFill>
                  <a:srgbClr val="572314"/>
                </a:solidFill>
                <a:latin typeface="Times New Roman"/>
              </a:rPr>
              <a:t>.</a:t>
            </a:r>
            <a:endParaRPr b="0" lang="ru-RU" sz="2200" spc="-1" strike="noStrike">
              <a:solidFill>
                <a:srgbClr val="ffffff"/>
              </a:solidFill>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337" name="" descr=""/>
          <p:cNvPicPr/>
          <p:nvPr/>
        </p:nvPicPr>
        <p:blipFill>
          <a:blip r:embed="rId2"/>
          <a:stretch/>
        </p:blipFill>
        <p:spPr>
          <a:xfrm>
            <a:off x="4336920" y="2232000"/>
            <a:ext cx="4518000" cy="4518000"/>
          </a:xfrm>
          <a:prstGeom prst="rect">
            <a:avLst/>
          </a:prstGeom>
          <a:ln>
            <a:noFill/>
          </a:ln>
        </p:spPr>
      </p:pic>
      <p:sp>
        <p:nvSpPr>
          <p:cNvPr id="338" name="CustomShape 1"/>
          <p:cNvSpPr/>
          <p:nvPr/>
        </p:nvSpPr>
        <p:spPr>
          <a:xfrm>
            <a:off x="1368360" y="216000"/>
            <a:ext cx="7494480" cy="4795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100000"/>
              </a:lnSpc>
            </a:pPr>
            <a:r>
              <a:rPr b="1" lang="ru-RU" sz="2200" spc="-1" strike="noStrike">
                <a:solidFill>
                  <a:srgbClr val="7b3d00"/>
                </a:solidFill>
                <a:latin typeface="Times New Roman"/>
              </a:rPr>
              <a:t>Упражнение 3. «Ответ за поступки».</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Цель: показать, что за любой поступок человек несет ответственность.</a:t>
            </a:r>
            <a:endParaRPr b="0" lang="ru-RU" sz="2200" spc="-1" strike="noStrike">
              <a:solidFill>
                <a:srgbClr val="ffffff"/>
              </a:solidFill>
              <a:latin typeface="Arial"/>
            </a:endParaRPr>
          </a:p>
          <a:p>
            <a:pPr>
              <a:lnSpc>
                <a:spcPct val="100000"/>
              </a:lnSpc>
            </a:pP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Инструкция:</a:t>
            </a:r>
            <a:endParaRPr b="0" lang="ru-RU" sz="2200" spc="-1" strike="noStrike">
              <a:solidFill>
                <a:srgbClr val="ffffff"/>
              </a:solidFill>
              <a:latin typeface="Arial"/>
            </a:endParaRPr>
          </a:p>
          <a:p>
            <a:pPr>
              <a:lnSpc>
                <a:spcPct val="100000"/>
              </a:lnSpc>
            </a:pPr>
            <a:r>
              <a:rPr b="0" lang="ru-RU" sz="2200" spc="-1" strike="noStrike">
                <a:solidFill>
                  <a:srgbClr val="7b3d00"/>
                </a:solidFill>
                <a:latin typeface="Times New Roman"/>
              </a:rPr>
              <a:t>Участникам предлагается определить, что нарушалось и какая будет ответственность?</a:t>
            </a:r>
            <a:endParaRPr b="0" lang="ru-RU" sz="2200" spc="-1" strike="noStrike">
              <a:solidFill>
                <a:srgbClr val="ffffff"/>
              </a:solidFill>
              <a:latin typeface="Arial"/>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533</TotalTime>
  <Application>LibreOffice/6.1.6.3$Linux_X86_64 LibreOffice_project/10$Build-3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2014-03-20T19:04:54Z</dcterms:created>
  <dc:creator>Пользователь</dc:creator>
  <dc:description/>
  <dc:language>ru-RU</dc:language>
  <cp:lastModifiedBy/>
  <dcterms:modified xsi:type="dcterms:W3CDTF">2020-06-23T11:19:43Z</dcterms:modified>
  <cp:revision>93</cp:revision>
  <dc:subject/>
  <dc:title>Слайд 1</dc:title>
</cp:coreProperties>
</file>