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6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52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83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82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3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0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506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40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47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9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38086"/>
                </a:solidFill>
              </a:rPr>
              <a:pPr/>
              <a:t>30.01.2018</a:t>
            </a:fld>
            <a:endParaRPr lang="ru-RU">
              <a:solidFill>
                <a:srgbClr val="4380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438086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05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bing.com/images/search?q=%d0%b3%d0%bb%d0%be%d0%b1%d1%83%d1%81+%d0%ba%d0%b0%d1%80%d1%82%d0%b8%d0%bd%d0%ba%d0%b0&amp;view=detail&amp;id=8080E42668FE74A1E89C3C79076C35168BE37F2D&amp;first=3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bing.com/images/search?q=%d0%b3%d0%bb%d0%be%d0%b1%d1%83%d1%81+%d0%ba%d0%b0%d1%80%d1%82%d0%b8%d0%bd%d0%ba%d0%b0&amp;view=detail&amp;id=8080E42668FE74A1E89C3C79076C35168BE37F2D&amp;first=3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785786" y="2357430"/>
            <a:ext cx="83582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buFont typeface="Wingdings" pitchFamily="2" charset="2"/>
              <a:buChar char="ü"/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Можно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ли поместить в куб с ребром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5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см шар радиусом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3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см ?</a:t>
            </a:r>
          </a:p>
        </p:txBody>
      </p:sp>
      <p:sp>
        <p:nvSpPr>
          <p:cNvPr id="4" name="Куб 3"/>
          <p:cNvSpPr/>
          <p:nvPr/>
        </p:nvSpPr>
        <p:spPr>
          <a:xfrm>
            <a:off x="3000364" y="857232"/>
            <a:ext cx="1216025" cy="1216025"/>
          </a:xfrm>
          <a:prstGeom prst="cub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15364" name="Рисунок 5" descr="http://ts3.mm.bing.net/th?id=H.4506692893212870&amp;pid=1.7&amp;w=141&amp;h=145&amp;c=7&amp;rs=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28604"/>
            <a:ext cx="20716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85786" y="3500438"/>
            <a:ext cx="83582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buFont typeface="Wingdings" pitchFamily="2" charset="2"/>
              <a:buChar char="ü"/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Можно ли поместить в куб с ребром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9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см шар радиусом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4 </a:t>
            </a: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см?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7429520" y="2928934"/>
            <a:ext cx="9909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800" b="1" i="1" dirty="0">
                <a:solidFill>
                  <a:srgbClr val="00B050"/>
                </a:solidFill>
                <a:cs typeface="Times New Roman" pitchFamily="18" charset="0"/>
              </a:rPr>
              <a:t>нет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715272" y="4071942"/>
            <a:ext cx="6447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800" b="1" i="1" dirty="0">
                <a:solidFill>
                  <a:srgbClr val="00B050"/>
                </a:solidFill>
                <a:cs typeface="Times New Roman" pitchFamily="18" charset="0"/>
              </a:rPr>
              <a:t>да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57686" y="1142984"/>
            <a:ext cx="4416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Задачи-исследования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41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уб 3"/>
          <p:cNvSpPr/>
          <p:nvPr/>
        </p:nvSpPr>
        <p:spPr>
          <a:xfrm>
            <a:off x="3000364" y="857232"/>
            <a:ext cx="1216025" cy="1216025"/>
          </a:xfrm>
          <a:prstGeom prst="cub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364" name="Рисунок 5" descr="http://ts3.mm.bing.net/th?id=H.4506692893212870&amp;pid=1.7&amp;w=141&amp;h=145&amp;c=7&amp;rs=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28604"/>
            <a:ext cx="20716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357686" y="1142984"/>
            <a:ext cx="4416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Задачи-исследования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420888"/>
            <a:ext cx="8450752" cy="3168352"/>
          </a:xfrm>
          <a:prstGeom prst="rect">
            <a:avLst/>
          </a:prstGeom>
          <a:ln>
            <a:solidFill>
              <a:sysClr val="window" lastClr="FFFFFF">
                <a:lumMod val="50000"/>
              </a:sysClr>
            </a:solidFill>
          </a:ln>
        </p:spPr>
      </p:pic>
    </p:spTree>
    <p:extLst>
      <p:ext uri="{BB962C8B-B14F-4D97-AF65-F5344CB8AC3E}">
        <p14:creationId xmlns:p14="http://schemas.microsoft.com/office/powerpoint/2010/main" val="189329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Городская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2018-01-30T10:03:32Z</dcterms:created>
  <dcterms:modified xsi:type="dcterms:W3CDTF">2018-01-30T10:04:59Z</dcterms:modified>
</cp:coreProperties>
</file>