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theme/themeOverride1.xml" ContentType="application/vnd.openxmlformats-officedocument.themeOverrid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68" r:id="rId7"/>
    <p:sldMasterId id="2147483792" r:id="rId8"/>
    <p:sldMasterId id="2147483804" r:id="rId9"/>
    <p:sldMasterId id="2147483816" r:id="rId10"/>
    <p:sldMasterId id="2147483819" r:id="rId11"/>
    <p:sldMasterId id="2147483833" r:id="rId12"/>
    <p:sldMasterId id="2147483845" r:id="rId13"/>
    <p:sldMasterId id="2147483857" r:id="rId14"/>
  </p:sldMasterIdLst>
  <p:notesMasterIdLst>
    <p:notesMasterId r:id="rId61"/>
  </p:notesMasterIdLst>
  <p:sldIdLst>
    <p:sldId id="264" r:id="rId15"/>
    <p:sldId id="274" r:id="rId16"/>
    <p:sldId id="313" r:id="rId17"/>
    <p:sldId id="276" r:id="rId18"/>
    <p:sldId id="304" r:id="rId19"/>
    <p:sldId id="320" r:id="rId20"/>
    <p:sldId id="305" r:id="rId21"/>
    <p:sldId id="306" r:id="rId22"/>
    <p:sldId id="307" r:id="rId23"/>
    <p:sldId id="308" r:id="rId24"/>
    <p:sldId id="309" r:id="rId25"/>
    <p:sldId id="310" r:id="rId26"/>
    <p:sldId id="257" r:id="rId27"/>
    <p:sldId id="302" r:id="rId28"/>
    <p:sldId id="303" r:id="rId29"/>
    <p:sldId id="322" r:id="rId30"/>
    <p:sldId id="314" r:id="rId31"/>
    <p:sldId id="290" r:id="rId32"/>
    <p:sldId id="311" r:id="rId33"/>
    <p:sldId id="281" r:id="rId34"/>
    <p:sldId id="284" r:id="rId35"/>
    <p:sldId id="286" r:id="rId36"/>
    <p:sldId id="288" r:id="rId37"/>
    <p:sldId id="291" r:id="rId38"/>
    <p:sldId id="282" r:id="rId39"/>
    <p:sldId id="283" r:id="rId40"/>
    <p:sldId id="289" r:id="rId41"/>
    <p:sldId id="277" r:id="rId42"/>
    <p:sldId id="278" r:id="rId43"/>
    <p:sldId id="324" r:id="rId44"/>
    <p:sldId id="296" r:id="rId45"/>
    <p:sldId id="292" r:id="rId46"/>
    <p:sldId id="293" r:id="rId47"/>
    <p:sldId id="294" r:id="rId48"/>
    <p:sldId id="295" r:id="rId49"/>
    <p:sldId id="318" r:id="rId50"/>
    <p:sldId id="319" r:id="rId51"/>
    <p:sldId id="325" r:id="rId52"/>
    <p:sldId id="300" r:id="rId53"/>
    <p:sldId id="298" r:id="rId54"/>
    <p:sldId id="327" r:id="rId55"/>
    <p:sldId id="260" r:id="rId56"/>
    <p:sldId id="270" r:id="rId57"/>
    <p:sldId id="321" r:id="rId58"/>
    <p:sldId id="317" r:id="rId59"/>
    <p:sldId id="271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D5F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05425-CD56-4075-9E3D-443C32012B32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1049E-C824-4796-A756-7D776FD45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176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3A30EFC4-3D6E-4421-9806-990B1BB40334}" type="slidenum">
              <a:rPr lang="ru-RU" sz="1200" b="0" i="0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ru-RU" sz="1200" b="0" i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mtClean="0"/>
              <a:t>Математика 6 класс. Н.Я.Виленкин.   </a:t>
            </a:r>
            <a:r>
              <a:rPr lang="ru-RU" b="1" smtClean="0"/>
              <a:t>№ 858.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7C075612-0840-4072-8C67-1825030EEDA6}" type="slidenum">
              <a:rPr lang="ru-RU" sz="1200" b="0" i="0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ru-RU" sz="1200" b="0" i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mtClean="0"/>
              <a:t>Математика 6 класс. Н.Я.Виленкин.   </a:t>
            </a:r>
            <a:r>
              <a:rPr lang="ru-RU" b="1" smtClean="0"/>
              <a:t>№ 859.   </a:t>
            </a:r>
            <a:endParaRPr lang="ru-RU" smtClean="0"/>
          </a:p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4CA300-D3F9-4395-83C5-DE9930363DA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F5A79-2393-43DA-B77B-43D712C59B0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01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1E988-09B4-46C7-8B34-C3177ED834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502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1484784"/>
            <a:ext cx="9144000" cy="1470025"/>
          </a:xfrm>
        </p:spPr>
        <p:txBody>
          <a:bodyPr/>
          <a:lstStyle>
            <a:lvl1pPr>
              <a:defRPr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4479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0" y="6648"/>
            <a:ext cx="9132540" cy="614040"/>
          </a:xfrm>
        </p:spPr>
        <p:txBody>
          <a:bodyPr>
            <a:normAutofit/>
          </a:bodyPr>
          <a:lstStyle>
            <a:lvl1pPr algn="l">
              <a:defRPr sz="28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38715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33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FE479-69F5-48AD-933E-3BB19AD30C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7569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6300000 w 3985"/>
              <a:gd name="T1" fmla="*/ 0 h 3619"/>
              <a:gd name="T2" fmla="*/ 0 w 3985"/>
              <a:gd name="T3" fmla="*/ 1826667 h 3619"/>
              <a:gd name="T4" fmla="*/ 4842204 w 3985"/>
              <a:gd name="T5" fmla="*/ 6780213 h 3619"/>
              <a:gd name="T6" fmla="*/ 8896350 w 3985"/>
              <a:gd name="T7" fmla="*/ 2107693 h 3619"/>
              <a:gd name="T8" fmla="*/ 6300000 w 3985"/>
              <a:gd name="T9" fmla="*/ 0 h 3619"/>
              <a:gd name="T10" fmla="*/ 6300000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2250 w 794"/>
                <a:gd name="T1" fmla="*/ 970 h 414"/>
                <a:gd name="T2" fmla="*/ 2012 w 794"/>
                <a:gd name="T3" fmla="*/ 781 h 414"/>
                <a:gd name="T4" fmla="*/ 1576 w 794"/>
                <a:gd name="T5" fmla="*/ 516 h 414"/>
                <a:gd name="T6" fmla="*/ 201 w 794"/>
                <a:gd name="T7" fmla="*/ 0 h 414"/>
                <a:gd name="T8" fmla="*/ 65 w 794"/>
                <a:gd name="T9" fmla="*/ 49 h 414"/>
                <a:gd name="T10" fmla="*/ 0 w 794"/>
                <a:gd name="T11" fmla="*/ 204 h 414"/>
                <a:gd name="T12" fmla="*/ 79 w 794"/>
                <a:gd name="T13" fmla="*/ 381 h 414"/>
                <a:gd name="T14" fmla="*/ 1615 w 794"/>
                <a:gd name="T15" fmla="*/ 1005 h 414"/>
                <a:gd name="T16" fmla="*/ 1952 w 794"/>
                <a:gd name="T17" fmla="*/ 965 h 414"/>
                <a:gd name="T18" fmla="*/ 2224 w 794"/>
                <a:gd name="T19" fmla="*/ 1017 h 414"/>
                <a:gd name="T20" fmla="*/ 2250 w 794"/>
                <a:gd name="T21" fmla="*/ 970 h 414"/>
                <a:gd name="T22" fmla="*/ 2250 w 794"/>
                <a:gd name="T23" fmla="*/ 97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94 w 1586"/>
                <a:gd name="T1" fmla="*/ 0 h 821"/>
                <a:gd name="T2" fmla="*/ 1883 w 1586"/>
                <a:gd name="T3" fmla="*/ 637 h 821"/>
                <a:gd name="T4" fmla="*/ 2020 w 1586"/>
                <a:gd name="T5" fmla="*/ 783 h 821"/>
                <a:gd name="T6" fmla="*/ 2244 w 1586"/>
                <a:gd name="T7" fmla="*/ 971 h 821"/>
                <a:gd name="T8" fmla="*/ 2214 w 1586"/>
                <a:gd name="T9" fmla="*/ 1007 h 821"/>
                <a:gd name="T10" fmla="*/ 1910 w 1586"/>
                <a:gd name="T11" fmla="*/ 965 h 821"/>
                <a:gd name="T12" fmla="*/ 1620 w 1586"/>
                <a:gd name="T13" fmla="*/ 995 h 821"/>
                <a:gd name="T14" fmla="*/ 59 w 1586"/>
                <a:gd name="T15" fmla="*/ 366 h 821"/>
                <a:gd name="T16" fmla="*/ 0 w 1586"/>
                <a:gd name="T17" fmla="*/ 184 h 821"/>
                <a:gd name="T18" fmla="*/ 65 w 1586"/>
                <a:gd name="T19" fmla="*/ 39 h 821"/>
                <a:gd name="T20" fmla="*/ 194 w 1586"/>
                <a:gd name="T21" fmla="*/ 0 h 821"/>
                <a:gd name="T22" fmla="*/ 19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00 h 747"/>
                <a:gd name="T2" fmla="*/ 1308 w 1049"/>
                <a:gd name="T3" fmla="*/ 919 h 747"/>
                <a:gd name="T4" fmla="*/ 1332 w 1049"/>
                <a:gd name="T5" fmla="*/ 657 h 747"/>
                <a:gd name="T6" fmla="*/ 1488 w 1049"/>
                <a:gd name="T7" fmla="*/ 519 h 747"/>
                <a:gd name="T8" fmla="*/ 111 w 1049"/>
                <a:gd name="T9" fmla="*/ 0 h 747"/>
                <a:gd name="T10" fmla="*/ 0 w 1049"/>
                <a:gd name="T11" fmla="*/ 156 h 747"/>
                <a:gd name="T12" fmla="*/ 0 w 1049"/>
                <a:gd name="T13" fmla="*/ 400 h 747"/>
                <a:gd name="T14" fmla="*/ 0 w 1049"/>
                <a:gd name="T15" fmla="*/ 400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55 w 150"/>
                  <a:gd name="T1" fmla="*/ 0 h 173"/>
                  <a:gd name="T2" fmla="*/ 57 w 150"/>
                  <a:gd name="T3" fmla="*/ 82 h 173"/>
                  <a:gd name="T4" fmla="*/ 0 w 150"/>
                  <a:gd name="T5" fmla="*/ 214 h 173"/>
                  <a:gd name="T6" fmla="*/ 113 w 150"/>
                  <a:gd name="T7" fmla="*/ 198 h 173"/>
                  <a:gd name="T8" fmla="*/ 146 w 150"/>
                  <a:gd name="T9" fmla="*/ 104 h 173"/>
                  <a:gd name="T10" fmla="*/ 212 w 150"/>
                  <a:gd name="T11" fmla="*/ 33 h 173"/>
                  <a:gd name="T12" fmla="*/ 155 w 150"/>
                  <a:gd name="T13" fmla="*/ 0 h 173"/>
                  <a:gd name="T14" fmla="*/ 155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221 w 1684"/>
                  <a:gd name="T1" fmla="*/ 0 h 880"/>
                  <a:gd name="T2" fmla="*/ 89 w 1684"/>
                  <a:gd name="T3" fmla="*/ 64 h 880"/>
                  <a:gd name="T4" fmla="*/ 0 w 1684"/>
                  <a:gd name="T5" fmla="*/ 256 h 880"/>
                  <a:gd name="T6" fmla="*/ 95 w 1684"/>
                  <a:gd name="T7" fmla="*/ 440 h 880"/>
                  <a:gd name="T8" fmla="*/ 1675 w 1684"/>
                  <a:gd name="T9" fmla="*/ 1065 h 880"/>
                  <a:gd name="T10" fmla="*/ 2015 w 1684"/>
                  <a:gd name="T11" fmla="*/ 1026 h 880"/>
                  <a:gd name="T12" fmla="*/ 2290 w 1684"/>
                  <a:gd name="T13" fmla="*/ 1081 h 880"/>
                  <a:gd name="T14" fmla="*/ 2386 w 1684"/>
                  <a:gd name="T15" fmla="*/ 993 h 880"/>
                  <a:gd name="T16" fmla="*/ 2128 w 1684"/>
                  <a:gd name="T17" fmla="*/ 816 h 880"/>
                  <a:gd name="T18" fmla="*/ 2023 w 1684"/>
                  <a:gd name="T19" fmla="*/ 629 h 880"/>
                  <a:gd name="T20" fmla="*/ 1940 w 1684"/>
                  <a:gd name="T21" fmla="*/ 647 h 880"/>
                  <a:gd name="T22" fmla="*/ 2039 w 1684"/>
                  <a:gd name="T23" fmla="*/ 816 h 880"/>
                  <a:gd name="T24" fmla="*/ 2236 w 1684"/>
                  <a:gd name="T25" fmla="*/ 995 h 880"/>
                  <a:gd name="T26" fmla="*/ 2002 w 1684"/>
                  <a:gd name="T27" fmla="*/ 967 h 880"/>
                  <a:gd name="T28" fmla="*/ 1727 w 1684"/>
                  <a:gd name="T29" fmla="*/ 1000 h 880"/>
                  <a:gd name="T30" fmla="*/ 1778 w 1684"/>
                  <a:gd name="T31" fmla="*/ 798 h 880"/>
                  <a:gd name="T32" fmla="*/ 1896 w 1684"/>
                  <a:gd name="T33" fmla="*/ 661 h 880"/>
                  <a:gd name="T34" fmla="*/ 1758 w 1684"/>
                  <a:gd name="T35" fmla="*/ 678 h 880"/>
                  <a:gd name="T36" fmla="*/ 1651 w 1684"/>
                  <a:gd name="T37" fmla="*/ 808 h 880"/>
                  <a:gd name="T38" fmla="*/ 1614 w 1684"/>
                  <a:gd name="T39" fmla="*/ 972 h 880"/>
                  <a:gd name="T40" fmla="*/ 152 w 1684"/>
                  <a:gd name="T41" fmla="*/ 381 h 880"/>
                  <a:gd name="T42" fmla="*/ 113 w 1684"/>
                  <a:gd name="T43" fmla="*/ 264 h 880"/>
                  <a:gd name="T44" fmla="*/ 146 w 1684"/>
                  <a:gd name="T45" fmla="*/ 117 h 880"/>
                  <a:gd name="T46" fmla="*/ 307 w 1684"/>
                  <a:gd name="T47" fmla="*/ 0 h 880"/>
                  <a:gd name="T48" fmla="*/ 221 w 1684"/>
                  <a:gd name="T49" fmla="*/ 0 h 880"/>
                  <a:gd name="T50" fmla="*/ 221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42 w 1190"/>
                  <a:gd name="T1" fmla="*/ 0 h 500"/>
                  <a:gd name="T2" fmla="*/ 1686 w 1190"/>
                  <a:gd name="T3" fmla="*/ 602 h 500"/>
                  <a:gd name="T4" fmla="*/ 1524 w 1190"/>
                  <a:gd name="T5" fmla="*/ 614 h 500"/>
                  <a:gd name="T6" fmla="*/ 0 w 1190"/>
                  <a:gd name="T7" fmla="*/ 33 h 500"/>
                  <a:gd name="T8" fmla="*/ 142 w 1190"/>
                  <a:gd name="T9" fmla="*/ 0 h 500"/>
                  <a:gd name="T10" fmla="*/ 142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65 w 160"/>
                  <a:gd name="T1" fmla="*/ 0 h 335"/>
                  <a:gd name="T2" fmla="*/ 27 w 160"/>
                  <a:gd name="T3" fmla="*/ 130 h 335"/>
                  <a:gd name="T4" fmla="*/ 0 w 160"/>
                  <a:gd name="T5" fmla="*/ 281 h 335"/>
                  <a:gd name="T6" fmla="*/ 47 w 160"/>
                  <a:gd name="T7" fmla="*/ 384 h 335"/>
                  <a:gd name="T8" fmla="*/ 133 w 160"/>
                  <a:gd name="T9" fmla="*/ 410 h 335"/>
                  <a:gd name="T10" fmla="*/ 108 w 160"/>
                  <a:gd name="T11" fmla="*/ 188 h 335"/>
                  <a:gd name="T12" fmla="*/ 227 w 160"/>
                  <a:gd name="T13" fmla="*/ 21 h 335"/>
                  <a:gd name="T14" fmla="*/ 165 w 160"/>
                  <a:gd name="T15" fmla="*/ 0 h 335"/>
                  <a:gd name="T16" fmla="*/ 165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0 w 489"/>
                  <a:gd name="T1" fmla="*/ 42 h 296"/>
                  <a:gd name="T2" fmla="*/ 226 w 489"/>
                  <a:gd name="T3" fmla="*/ 81 h 296"/>
                  <a:gd name="T4" fmla="*/ 458 w 489"/>
                  <a:gd name="T5" fmla="*/ 168 h 296"/>
                  <a:gd name="T6" fmla="*/ 622 w 489"/>
                  <a:gd name="T7" fmla="*/ 299 h 296"/>
                  <a:gd name="T8" fmla="*/ 461 w 489"/>
                  <a:gd name="T9" fmla="*/ 283 h 296"/>
                  <a:gd name="T10" fmla="*/ 196 w 489"/>
                  <a:gd name="T11" fmla="*/ 180 h 296"/>
                  <a:gd name="T12" fmla="*/ 71 w 489"/>
                  <a:gd name="T13" fmla="*/ 98 h 296"/>
                  <a:gd name="T14" fmla="*/ 151 w 489"/>
                  <a:gd name="T15" fmla="*/ 200 h 296"/>
                  <a:gd name="T16" fmla="*/ 384 w 489"/>
                  <a:gd name="T17" fmla="*/ 332 h 296"/>
                  <a:gd name="T18" fmla="*/ 658 w 489"/>
                  <a:gd name="T19" fmla="*/ 364 h 296"/>
                  <a:gd name="T20" fmla="*/ 691 w 489"/>
                  <a:gd name="T21" fmla="*/ 275 h 296"/>
                  <a:gd name="T22" fmla="*/ 557 w 489"/>
                  <a:gd name="T23" fmla="*/ 148 h 296"/>
                  <a:gd name="T24" fmla="*/ 240 w 489"/>
                  <a:gd name="T25" fmla="*/ 21 h 296"/>
                  <a:gd name="T26" fmla="*/ 0 w 489"/>
                  <a:gd name="T27" fmla="*/ 0 h 296"/>
                  <a:gd name="T28" fmla="*/ 20 w 489"/>
                  <a:gd name="T29" fmla="*/ 42 h 296"/>
                  <a:gd name="T30" fmla="*/ 20 w 489"/>
                  <a:gd name="T31" fmla="*/ 4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629 w 794"/>
                <a:gd name="T1" fmla="*/ 280 h 414"/>
                <a:gd name="T2" fmla="*/ 562 w 794"/>
                <a:gd name="T3" fmla="*/ 225 h 414"/>
                <a:gd name="T4" fmla="*/ 440 w 794"/>
                <a:gd name="T5" fmla="*/ 149 h 414"/>
                <a:gd name="T6" fmla="*/ 56 w 794"/>
                <a:gd name="T7" fmla="*/ 0 h 414"/>
                <a:gd name="T8" fmla="*/ 18 w 794"/>
                <a:gd name="T9" fmla="*/ 14 h 414"/>
                <a:gd name="T10" fmla="*/ 0 w 794"/>
                <a:gd name="T11" fmla="*/ 59 h 414"/>
                <a:gd name="T12" fmla="*/ 22 w 794"/>
                <a:gd name="T13" fmla="*/ 110 h 414"/>
                <a:gd name="T14" fmla="*/ 452 w 794"/>
                <a:gd name="T15" fmla="*/ 289 h 414"/>
                <a:gd name="T16" fmla="*/ 546 w 794"/>
                <a:gd name="T17" fmla="*/ 278 h 414"/>
                <a:gd name="T18" fmla="*/ 622 w 794"/>
                <a:gd name="T19" fmla="*/ 293 h 414"/>
                <a:gd name="T20" fmla="*/ 629 w 794"/>
                <a:gd name="T21" fmla="*/ 280 h 414"/>
                <a:gd name="T22" fmla="*/ 629 w 794"/>
                <a:gd name="T23" fmla="*/ 28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54 w 1586"/>
                <a:gd name="T1" fmla="*/ 0 h 821"/>
                <a:gd name="T2" fmla="*/ 526 w 1586"/>
                <a:gd name="T3" fmla="*/ 183 h 821"/>
                <a:gd name="T4" fmla="*/ 565 w 1586"/>
                <a:gd name="T5" fmla="*/ 225 h 821"/>
                <a:gd name="T6" fmla="*/ 627 w 1586"/>
                <a:gd name="T7" fmla="*/ 280 h 821"/>
                <a:gd name="T8" fmla="*/ 619 w 1586"/>
                <a:gd name="T9" fmla="*/ 290 h 821"/>
                <a:gd name="T10" fmla="*/ 534 w 1586"/>
                <a:gd name="T11" fmla="*/ 278 h 821"/>
                <a:gd name="T12" fmla="*/ 453 w 1586"/>
                <a:gd name="T13" fmla="*/ 286 h 821"/>
                <a:gd name="T14" fmla="*/ 17 w 1586"/>
                <a:gd name="T15" fmla="*/ 105 h 821"/>
                <a:gd name="T16" fmla="*/ 0 w 1586"/>
                <a:gd name="T17" fmla="*/ 53 h 821"/>
                <a:gd name="T18" fmla="*/ 18 w 1586"/>
                <a:gd name="T19" fmla="*/ 11 h 821"/>
                <a:gd name="T20" fmla="*/ 54 w 1586"/>
                <a:gd name="T21" fmla="*/ 0 h 821"/>
                <a:gd name="T22" fmla="*/ 5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115 h 747"/>
                <a:gd name="T2" fmla="*/ 366 w 1049"/>
                <a:gd name="T3" fmla="*/ 265 h 747"/>
                <a:gd name="T4" fmla="*/ 372 w 1049"/>
                <a:gd name="T5" fmla="*/ 189 h 747"/>
                <a:gd name="T6" fmla="*/ 416 w 1049"/>
                <a:gd name="T7" fmla="*/ 150 h 747"/>
                <a:gd name="T8" fmla="*/ 31 w 1049"/>
                <a:gd name="T9" fmla="*/ 0 h 747"/>
                <a:gd name="T10" fmla="*/ 0 w 1049"/>
                <a:gd name="T11" fmla="*/ 45 h 747"/>
                <a:gd name="T12" fmla="*/ 0 w 1049"/>
                <a:gd name="T13" fmla="*/ 115 h 747"/>
                <a:gd name="T14" fmla="*/ 0 w 1049"/>
                <a:gd name="T15" fmla="*/ 1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43 w 150"/>
                  <a:gd name="T1" fmla="*/ 0 h 173"/>
                  <a:gd name="T2" fmla="*/ 16 w 150"/>
                  <a:gd name="T3" fmla="*/ 23 h 173"/>
                  <a:gd name="T4" fmla="*/ 0 w 150"/>
                  <a:gd name="T5" fmla="*/ 61 h 173"/>
                  <a:gd name="T6" fmla="*/ 31 w 150"/>
                  <a:gd name="T7" fmla="*/ 56 h 173"/>
                  <a:gd name="T8" fmla="*/ 41 w 150"/>
                  <a:gd name="T9" fmla="*/ 30 h 173"/>
                  <a:gd name="T10" fmla="*/ 59 w 150"/>
                  <a:gd name="T11" fmla="*/ 10 h 173"/>
                  <a:gd name="T12" fmla="*/ 43 w 150"/>
                  <a:gd name="T13" fmla="*/ 0 h 173"/>
                  <a:gd name="T14" fmla="*/ 43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62 w 1684"/>
                  <a:gd name="T1" fmla="*/ 0 h 880"/>
                  <a:gd name="T2" fmla="*/ 25 w 1684"/>
                  <a:gd name="T3" fmla="*/ 18 h 880"/>
                  <a:gd name="T4" fmla="*/ 0 w 1684"/>
                  <a:gd name="T5" fmla="*/ 74 h 880"/>
                  <a:gd name="T6" fmla="*/ 27 w 1684"/>
                  <a:gd name="T7" fmla="*/ 127 h 880"/>
                  <a:gd name="T8" fmla="*/ 468 w 1684"/>
                  <a:gd name="T9" fmla="*/ 306 h 880"/>
                  <a:gd name="T10" fmla="*/ 563 w 1684"/>
                  <a:gd name="T11" fmla="*/ 295 h 880"/>
                  <a:gd name="T12" fmla="*/ 640 w 1684"/>
                  <a:gd name="T13" fmla="*/ 311 h 880"/>
                  <a:gd name="T14" fmla="*/ 667 w 1684"/>
                  <a:gd name="T15" fmla="*/ 286 h 880"/>
                  <a:gd name="T16" fmla="*/ 595 w 1684"/>
                  <a:gd name="T17" fmla="*/ 235 h 880"/>
                  <a:gd name="T18" fmla="*/ 566 w 1684"/>
                  <a:gd name="T19" fmla="*/ 181 h 880"/>
                  <a:gd name="T20" fmla="*/ 542 w 1684"/>
                  <a:gd name="T21" fmla="*/ 186 h 880"/>
                  <a:gd name="T22" fmla="*/ 570 w 1684"/>
                  <a:gd name="T23" fmla="*/ 235 h 880"/>
                  <a:gd name="T24" fmla="*/ 625 w 1684"/>
                  <a:gd name="T25" fmla="*/ 286 h 880"/>
                  <a:gd name="T26" fmla="*/ 560 w 1684"/>
                  <a:gd name="T27" fmla="*/ 278 h 880"/>
                  <a:gd name="T28" fmla="*/ 483 w 1684"/>
                  <a:gd name="T29" fmla="*/ 288 h 880"/>
                  <a:gd name="T30" fmla="*/ 497 w 1684"/>
                  <a:gd name="T31" fmla="*/ 230 h 880"/>
                  <a:gd name="T32" fmla="*/ 530 w 1684"/>
                  <a:gd name="T33" fmla="*/ 190 h 880"/>
                  <a:gd name="T34" fmla="*/ 492 w 1684"/>
                  <a:gd name="T35" fmla="*/ 195 h 880"/>
                  <a:gd name="T36" fmla="*/ 461 w 1684"/>
                  <a:gd name="T37" fmla="*/ 233 h 880"/>
                  <a:gd name="T38" fmla="*/ 451 w 1684"/>
                  <a:gd name="T39" fmla="*/ 280 h 880"/>
                  <a:gd name="T40" fmla="*/ 42 w 1684"/>
                  <a:gd name="T41" fmla="*/ 110 h 880"/>
                  <a:gd name="T42" fmla="*/ 32 w 1684"/>
                  <a:gd name="T43" fmla="*/ 76 h 880"/>
                  <a:gd name="T44" fmla="*/ 41 w 1684"/>
                  <a:gd name="T45" fmla="*/ 34 h 880"/>
                  <a:gd name="T46" fmla="*/ 86 w 1684"/>
                  <a:gd name="T47" fmla="*/ 0 h 880"/>
                  <a:gd name="T48" fmla="*/ 62 w 1684"/>
                  <a:gd name="T49" fmla="*/ 0 h 880"/>
                  <a:gd name="T50" fmla="*/ 62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40 w 1190"/>
                  <a:gd name="T1" fmla="*/ 0 h 500"/>
                  <a:gd name="T2" fmla="*/ 472 w 1190"/>
                  <a:gd name="T3" fmla="*/ 172 h 500"/>
                  <a:gd name="T4" fmla="*/ 427 w 1190"/>
                  <a:gd name="T5" fmla="*/ 176 h 500"/>
                  <a:gd name="T6" fmla="*/ 0 w 1190"/>
                  <a:gd name="T7" fmla="*/ 10 h 500"/>
                  <a:gd name="T8" fmla="*/ 40 w 1190"/>
                  <a:gd name="T9" fmla="*/ 0 h 500"/>
                  <a:gd name="T10" fmla="*/ 4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46 w 160"/>
                  <a:gd name="T1" fmla="*/ 0 h 335"/>
                  <a:gd name="T2" fmla="*/ 7 w 160"/>
                  <a:gd name="T3" fmla="*/ 37 h 335"/>
                  <a:gd name="T4" fmla="*/ 0 w 160"/>
                  <a:gd name="T5" fmla="*/ 81 h 335"/>
                  <a:gd name="T6" fmla="*/ 13 w 160"/>
                  <a:gd name="T7" fmla="*/ 111 h 335"/>
                  <a:gd name="T8" fmla="*/ 37 w 160"/>
                  <a:gd name="T9" fmla="*/ 118 h 335"/>
                  <a:gd name="T10" fmla="*/ 30 w 160"/>
                  <a:gd name="T11" fmla="*/ 54 h 335"/>
                  <a:gd name="T12" fmla="*/ 63 w 160"/>
                  <a:gd name="T13" fmla="*/ 6 h 335"/>
                  <a:gd name="T14" fmla="*/ 46 w 160"/>
                  <a:gd name="T15" fmla="*/ 0 h 335"/>
                  <a:gd name="T16" fmla="*/ 46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6 w 489"/>
                  <a:gd name="T1" fmla="*/ 12 h 296"/>
                  <a:gd name="T2" fmla="*/ 63 w 489"/>
                  <a:gd name="T3" fmla="*/ 23 h 296"/>
                  <a:gd name="T4" fmla="*/ 128 w 489"/>
                  <a:gd name="T5" fmla="*/ 48 h 296"/>
                  <a:gd name="T6" fmla="*/ 174 w 489"/>
                  <a:gd name="T7" fmla="*/ 85 h 296"/>
                  <a:gd name="T8" fmla="*/ 129 w 489"/>
                  <a:gd name="T9" fmla="*/ 81 h 296"/>
                  <a:gd name="T10" fmla="*/ 55 w 489"/>
                  <a:gd name="T11" fmla="*/ 51 h 296"/>
                  <a:gd name="T12" fmla="*/ 20 w 489"/>
                  <a:gd name="T13" fmla="*/ 28 h 296"/>
                  <a:gd name="T14" fmla="*/ 42 w 489"/>
                  <a:gd name="T15" fmla="*/ 57 h 296"/>
                  <a:gd name="T16" fmla="*/ 107 w 489"/>
                  <a:gd name="T17" fmla="*/ 95 h 296"/>
                  <a:gd name="T18" fmla="*/ 184 w 489"/>
                  <a:gd name="T19" fmla="*/ 104 h 296"/>
                  <a:gd name="T20" fmla="*/ 193 w 489"/>
                  <a:gd name="T21" fmla="*/ 79 h 296"/>
                  <a:gd name="T22" fmla="*/ 156 w 489"/>
                  <a:gd name="T23" fmla="*/ 42 h 296"/>
                  <a:gd name="T24" fmla="*/ 67 w 489"/>
                  <a:gd name="T25" fmla="*/ 6 h 296"/>
                  <a:gd name="T26" fmla="*/ 0 w 489"/>
                  <a:gd name="T27" fmla="*/ 0 h 296"/>
                  <a:gd name="T28" fmla="*/ 6 w 489"/>
                  <a:gd name="T29" fmla="*/ 12 h 296"/>
                  <a:gd name="T30" fmla="*/ 6 w 489"/>
                  <a:gd name="T31" fmla="*/ 1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1295400 w 4288"/>
              <a:gd name="T3" fmla="*/ 406400 h 459"/>
              <a:gd name="T4" fmla="*/ 2476500 w 4288"/>
              <a:gd name="T5" fmla="*/ 228600 h 459"/>
              <a:gd name="T6" fmla="*/ 2946400 w 4288"/>
              <a:gd name="T7" fmla="*/ 596900 h 459"/>
              <a:gd name="T8" fmla="*/ 3721100 w 4288"/>
              <a:gd name="T9" fmla="*/ 241300 h 459"/>
              <a:gd name="T10" fmla="*/ 5613400 w 4288"/>
              <a:gd name="T11" fmla="*/ 723900 h 459"/>
              <a:gd name="T12" fmla="*/ 6807200 w 4288"/>
              <a:gd name="T13" fmla="*/ 215900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50800 h 240"/>
              <a:gd name="T2" fmla="*/ 444500 w 560"/>
              <a:gd name="T3" fmla="*/ 228600 h 240"/>
              <a:gd name="T4" fmla="*/ 711200 w 560"/>
              <a:gd name="T5" fmla="*/ 25400 h 240"/>
              <a:gd name="T6" fmla="*/ 889000 w 560"/>
              <a:gd name="T7" fmla="*/ 3810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BF4DA6-455B-445F-89B4-3E6AB9D2245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85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E93AF-7516-4CCB-8DA7-A1FC8490FB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64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7CD23-2D86-4DD2-8264-72C8D48B883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903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72D2D-6460-4E18-AD54-0871286B411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164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E2AE1-F5D9-4CA2-91D6-3884B75BE9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287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700EE-D7A8-4A9C-9E53-2F59850072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016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3F10F-418F-49DB-A06D-641365A0B6C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61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55C0B-C13C-4638-B47D-50C648099C3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7076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0347E-4F06-47BE-BA0B-648CDE7E0A7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697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12C01-6A2A-4AEF-AF12-AFA8226A455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993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FC923-4D50-475D-9A84-3A00C929738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743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685E4-B0A1-4402-9678-AA7F827B495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885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D6234-ABEA-4B9C-8ECF-E7465C26D4E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33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EB07C-0B64-4D91-9144-C98A0781903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112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32017-CCAB-403B-9C8E-F2E13EE84A7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463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20260-6A63-43EB-A6A1-F9CF0F47E78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9520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8C286-B1EF-4DED-9226-854127DE63B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2519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3015C-FBC9-42D1-AB27-132FAE54842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55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F5A79-2393-43DA-B77B-43D712C59B0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73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D93A6-ABBC-490D-B7E1-7837BF77D52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552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6ECD1-DD76-4D54-B76C-65DC2767C5C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3436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8D00C-857E-4CC8-906F-6499D4EACD7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759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FD285-AF95-4D01-AA0F-A04EB76417E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523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E73F4-7564-48EA-8A64-E36F942DE33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019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054A2-7009-459B-B181-73AD05C74D6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5940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BB6F0-88DC-49F5-B2E3-082DBCE29C2A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01.06.2018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7C42E-135A-4B42-8E30-55B653A9A948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426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C5916-1FE0-49FE-9F21-50C1FF4A140E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01.06.2018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8C9E-42D4-41C5-8010-8D78249FF5C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8344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  <a:cs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24559-6E7A-481D-AD41-1F183281424B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01.06.2018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02F64-C024-4283-A4BD-A9CB11380C2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42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0CD43-9848-4FDE-804E-96BC102A5321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01.06.2018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2385A-1310-40B2-BFB5-45A7D7C44CC1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47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CBC05-920D-406C-8208-2F5AD60CFF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351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0C4E0-889F-4B9B-B261-635816736790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01.06.2018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A0C0D-8FC3-44AA-B394-F03BD34CDEF0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039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C5C56-02D1-4023-B3F6-B868CADFACDB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01.06.2018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E0D4E-D872-4FC9-834E-7683DF561EA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257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C6F49-0C3D-49BC-A80C-D5CB896EF5B3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01.06.2018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7E7C3-E9BC-450E-878D-EF941DD4802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602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5D0C7-097D-460B-BFEA-0B4C6ED3F5DD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01.06.2018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41036-318A-41B6-8C2F-5214CB4D085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714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CD630-0EFB-4186-91E7-6E5288AF1BF6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01.06.2018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A3A1-C949-43C0-8C4B-5656FB1655C0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896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B860D-4810-4DE1-B2A7-90F45C99691B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01.06.2018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9C078-0C86-4E1A-80F6-245B9D94446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998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66513-01EC-49C2-8DC5-36D61DF787AC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01.06.2018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48BF6-87E5-4ABB-B0A7-E6579721FDF3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33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9369D-A6D9-4323-8542-256A3AF0DBF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733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FED71-5ECB-4266-B701-8C1DF43F243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594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857B0-ABE0-425F-A3B2-36BF998AF4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7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39C6D-F3D9-496A-AC04-537B1212F52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649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73D8D-C4E5-4DF0-A99A-4DA0B713F20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042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B20E6-578D-45A2-96FD-C91CF62E7CB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395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B1B9F-A4A9-4D7F-BB33-054B615C3EB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762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8DEB0-BD95-438E-ACCD-EDF5F722EEA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941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B1C33-FEBA-4B15-9566-B30A0E07631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138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00280-F6CD-40C4-A717-B8F174ADF74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482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F8C30-0B22-45C7-8A53-C04D6BA3DAD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206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DF788-4C57-43CD-B461-15FC63ACE68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22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A17B9-F4E2-4B0E-A081-1C418E6A0F8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91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2C5D0-3A47-4565-A93C-8ED0A77917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89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45A27-4680-4614-A7AD-B3012D09850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70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DCB37-B31F-4D05-B2E7-9DE880994A1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50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D6EB7-ED8A-4F7F-90AC-538F2821B72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0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CBC05-920D-406C-8208-2F5AD60CFF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36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53CB3-2032-4FE0-BB23-7ED9EF932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65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1E988-09B4-46C7-8B34-C3177ED834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33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55C0B-C13C-4638-B47D-50C648099C3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7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00" y="1052513"/>
            <a:ext cx="5183188" cy="1470025"/>
          </a:xfrm>
        </p:spPr>
        <p:txBody>
          <a:bodyPr/>
          <a:lstStyle>
            <a:lvl1pPr algn="r">
              <a:defRPr sz="2800">
                <a:solidFill>
                  <a:srgbClr val="E27100"/>
                </a:solidFill>
              </a:defRPr>
            </a:lvl1pPr>
          </a:lstStyle>
          <a:p>
            <a:r>
              <a:rPr lang="ru-RU"/>
              <a:t>Название презентации</a:t>
            </a:r>
            <a:br>
              <a:rPr lang="ru-RU"/>
            </a:br>
            <a:r>
              <a:rPr lang="ru-RU"/>
              <a:t>и имя докладчика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9E82CAF2-DA74-46FB-9969-034F031FC9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92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40EED-549F-4E7A-B29B-4940FAFE5AD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24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93F5-63C7-4496-9CEC-D3CA73727D9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036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52488" y="1949450"/>
            <a:ext cx="3846512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1400" y="1949450"/>
            <a:ext cx="3846513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63E9-C5CD-423C-B4A4-FB61C73BC4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596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3AA22-60FD-4D09-B4FA-DDC5BFC033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17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09E24-992A-4AA4-9F37-180C3FA9A0C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24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2C220-DA41-4B5F-AD6C-64EDD80DA84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7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39C6D-F3D9-496A-AC04-537B1212F52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31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81A80-DDC3-4D13-8A83-1437BCCE4D2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0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FF971-D278-4EE5-94D7-2AF0EF60BC5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96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D0549-73C6-4F1A-A4BC-3FC8F34DD8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72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72313" y="115888"/>
            <a:ext cx="2071687" cy="5761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2488" y="115888"/>
            <a:ext cx="6067425" cy="5761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A69FD-C763-4553-AE54-71141AF91DB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630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00" y="1052513"/>
            <a:ext cx="5183188" cy="1470025"/>
          </a:xfrm>
        </p:spPr>
        <p:txBody>
          <a:bodyPr/>
          <a:lstStyle>
            <a:lvl1pPr algn="r">
              <a:defRPr sz="2800">
                <a:solidFill>
                  <a:srgbClr val="E27100"/>
                </a:solidFill>
              </a:defRPr>
            </a:lvl1pPr>
          </a:lstStyle>
          <a:p>
            <a:r>
              <a:rPr lang="ru-RU"/>
              <a:t>Название презентации</a:t>
            </a:r>
            <a:br>
              <a:rPr lang="ru-RU"/>
            </a:br>
            <a:r>
              <a:rPr lang="ru-RU"/>
              <a:t>и имя докладчика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9E82CAF2-DA74-46FB-9969-034F031FC9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87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40EED-549F-4E7A-B29B-4940FAFE5AD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407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93F5-63C7-4496-9CEC-D3CA73727D9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6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52488" y="1949450"/>
            <a:ext cx="3846512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1400" y="1949450"/>
            <a:ext cx="3846513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63E9-C5CD-423C-B4A4-FB61C73BC4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136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3AA22-60FD-4D09-B4FA-DDC5BFC033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4822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09E24-992A-4AA4-9F37-180C3FA9A0C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96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A17B9-F4E2-4B0E-A081-1C418E6A0F8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938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2C220-DA41-4B5F-AD6C-64EDD80DA84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972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81A80-DDC3-4D13-8A83-1437BCCE4D2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92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FF971-D278-4EE5-94D7-2AF0EF60BC5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17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D0549-73C6-4F1A-A4BC-3FC8F34DD8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082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72313" y="115888"/>
            <a:ext cx="2071687" cy="5761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2488" y="115888"/>
            <a:ext cx="6067425" cy="5761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A69FD-C763-4553-AE54-71141AF91DB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02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00" y="1052513"/>
            <a:ext cx="5183188" cy="1470025"/>
          </a:xfrm>
        </p:spPr>
        <p:txBody>
          <a:bodyPr/>
          <a:lstStyle>
            <a:lvl1pPr algn="r">
              <a:defRPr sz="2800">
                <a:solidFill>
                  <a:srgbClr val="E27100"/>
                </a:solidFill>
              </a:defRPr>
            </a:lvl1pPr>
          </a:lstStyle>
          <a:p>
            <a:r>
              <a:rPr lang="ru-RU"/>
              <a:t>Название презентации</a:t>
            </a:r>
            <a:br>
              <a:rPr lang="ru-RU"/>
            </a:br>
            <a:r>
              <a:rPr lang="ru-RU"/>
              <a:t>и имя докладчика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9E82CAF2-DA74-46FB-9969-034F031FC9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688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40EED-549F-4E7A-B29B-4940FAFE5AD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783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93F5-63C7-4496-9CEC-D3CA73727D9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212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52488" y="1949450"/>
            <a:ext cx="3846512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1400" y="1949450"/>
            <a:ext cx="3846513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63E9-C5CD-423C-B4A4-FB61C73BC4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716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3AA22-60FD-4D09-B4FA-DDC5BFC033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35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2C5D0-3A47-4565-A93C-8ED0A779171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43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09E24-992A-4AA4-9F37-180C3FA9A0C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904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2C220-DA41-4B5F-AD6C-64EDD80DA84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8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81A80-DDC3-4D13-8A83-1437BCCE4D2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537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FF971-D278-4EE5-94D7-2AF0EF60BC5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422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D0549-73C6-4F1A-A4BC-3FC8F34DD8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876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72313" y="115888"/>
            <a:ext cx="2071687" cy="5761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2488" y="115888"/>
            <a:ext cx="6067425" cy="5761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A69FD-C763-4553-AE54-71141AF91DB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141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00" y="1052513"/>
            <a:ext cx="5183188" cy="1470025"/>
          </a:xfrm>
        </p:spPr>
        <p:txBody>
          <a:bodyPr/>
          <a:lstStyle>
            <a:lvl1pPr algn="r">
              <a:defRPr sz="2800">
                <a:solidFill>
                  <a:srgbClr val="E27100"/>
                </a:solidFill>
              </a:defRPr>
            </a:lvl1pPr>
          </a:lstStyle>
          <a:p>
            <a:r>
              <a:rPr lang="ru-RU"/>
              <a:t>Название презентации</a:t>
            </a:r>
            <a:br>
              <a:rPr lang="ru-RU"/>
            </a:br>
            <a:r>
              <a:rPr lang="ru-RU"/>
              <a:t>и имя докладчика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9E82CAF2-DA74-46FB-9969-034F031FC9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221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40EED-549F-4E7A-B29B-4940FAFE5AD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67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93F5-63C7-4496-9CEC-D3CA73727D9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758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52488" y="1949450"/>
            <a:ext cx="3846512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1400" y="1949450"/>
            <a:ext cx="3846513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63E9-C5CD-423C-B4A4-FB61C73BC4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473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45A27-4680-4614-A7AD-B3012D09850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131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3AA22-60FD-4D09-B4FA-DDC5BFC033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092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09E24-992A-4AA4-9F37-180C3FA9A0C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9067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2C220-DA41-4B5F-AD6C-64EDD80DA84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144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81A80-DDC3-4D13-8A83-1437BCCE4D2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963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FF971-D278-4EE5-94D7-2AF0EF60BC5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26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D0549-73C6-4F1A-A4BC-3FC8F34DD8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91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72313" y="115888"/>
            <a:ext cx="2071687" cy="5761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2488" y="115888"/>
            <a:ext cx="6067425" cy="5761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A69FD-C763-4553-AE54-71141AF91DB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510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00" y="1052513"/>
            <a:ext cx="5183188" cy="1470025"/>
          </a:xfrm>
        </p:spPr>
        <p:txBody>
          <a:bodyPr/>
          <a:lstStyle>
            <a:lvl1pPr algn="r">
              <a:defRPr sz="2800">
                <a:solidFill>
                  <a:srgbClr val="E27100"/>
                </a:solidFill>
              </a:defRPr>
            </a:lvl1pPr>
          </a:lstStyle>
          <a:p>
            <a:r>
              <a:rPr lang="ru-RU"/>
              <a:t>Название презентации</a:t>
            </a:r>
            <a:br>
              <a:rPr lang="ru-RU"/>
            </a:br>
            <a:r>
              <a:rPr lang="ru-RU"/>
              <a:t>и имя докладчика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9E82CAF2-DA74-46FB-9969-034F031FC9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64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40EED-549F-4E7A-B29B-4940FAFE5AD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1129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93F5-63C7-4496-9CEC-D3CA73727D9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03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DCB37-B31F-4D05-B2E7-9DE880994A1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551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52488" y="1949450"/>
            <a:ext cx="3846512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1400" y="1949450"/>
            <a:ext cx="3846513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63E9-C5CD-423C-B4A4-FB61C73BC4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842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3AA22-60FD-4D09-B4FA-DDC5BFC033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160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09E24-992A-4AA4-9F37-180C3FA9A0C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554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2C220-DA41-4B5F-AD6C-64EDD80DA84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011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81A80-DDC3-4D13-8A83-1437BCCE4D2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4291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FF971-D278-4EE5-94D7-2AF0EF60BC5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723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D0549-73C6-4F1A-A4BC-3FC8F34DD8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9940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72313" y="115888"/>
            <a:ext cx="2071687" cy="5761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2488" y="115888"/>
            <a:ext cx="6067425" cy="5761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A69FD-C763-4553-AE54-71141AF91DB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329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00" y="1052513"/>
            <a:ext cx="5183188" cy="1470025"/>
          </a:xfrm>
        </p:spPr>
        <p:txBody>
          <a:bodyPr/>
          <a:lstStyle>
            <a:lvl1pPr algn="r">
              <a:defRPr sz="2800">
                <a:solidFill>
                  <a:srgbClr val="E27100"/>
                </a:solidFill>
              </a:defRPr>
            </a:lvl1pPr>
          </a:lstStyle>
          <a:p>
            <a:r>
              <a:rPr lang="ru-RU"/>
              <a:t>Название презентации</a:t>
            </a:r>
            <a:br>
              <a:rPr lang="ru-RU"/>
            </a:br>
            <a:r>
              <a:rPr lang="ru-RU"/>
              <a:t>и имя докладчика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9E82CAF2-DA74-46FB-9969-034F031FC9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39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40EED-549F-4E7A-B29B-4940FAFE5AD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3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D6EB7-ED8A-4F7F-90AC-538F2821B72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219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93F5-63C7-4496-9CEC-D3CA73727D9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478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52488" y="1949450"/>
            <a:ext cx="3846512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1400" y="1949450"/>
            <a:ext cx="3846513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63E9-C5CD-423C-B4A4-FB61C73BC4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5417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3AA22-60FD-4D09-B4FA-DDC5BFC033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588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09E24-992A-4AA4-9F37-180C3FA9A0C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588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2C220-DA41-4B5F-AD6C-64EDD80DA84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468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81A80-DDC3-4D13-8A83-1437BCCE4D2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015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FF971-D278-4EE5-94D7-2AF0EF60BC5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171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D0549-73C6-4F1A-A4BC-3FC8F34DD8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27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72313" y="115888"/>
            <a:ext cx="2071687" cy="5761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2488" y="115888"/>
            <a:ext cx="6067425" cy="5761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A69FD-C763-4553-AE54-71141AF91DB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599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00" y="1052513"/>
            <a:ext cx="5183188" cy="1470025"/>
          </a:xfrm>
        </p:spPr>
        <p:txBody>
          <a:bodyPr/>
          <a:lstStyle>
            <a:lvl1pPr algn="r">
              <a:defRPr sz="2800">
                <a:solidFill>
                  <a:srgbClr val="E27100"/>
                </a:solidFill>
              </a:defRPr>
            </a:lvl1pPr>
          </a:lstStyle>
          <a:p>
            <a:r>
              <a:rPr lang="ru-RU"/>
              <a:t>Название презентации</a:t>
            </a:r>
            <a:br>
              <a:rPr lang="ru-RU"/>
            </a:br>
            <a:r>
              <a:rPr lang="ru-RU"/>
              <a:t>и имя докладчика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fld id="{9E82CAF2-DA74-46FB-9969-034F031FC936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10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53CB3-2032-4FE0-BB23-7ED9EF9328E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031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40EED-549F-4E7A-B29B-4940FAFE5AD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473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93F5-63C7-4496-9CEC-D3CA73727D9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189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52488" y="1949450"/>
            <a:ext cx="3846512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1400" y="1949450"/>
            <a:ext cx="3846513" cy="3927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63E9-C5CD-423C-B4A4-FB61C73BC42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159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3AA22-60FD-4D09-B4FA-DDC5BFC0338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8103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09E24-992A-4AA4-9F37-180C3FA9A0C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7529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2C220-DA41-4B5F-AD6C-64EDD80DA84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140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81A80-DDC3-4D13-8A83-1437BCCE4D2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2055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FF971-D278-4EE5-94D7-2AF0EF60BC5A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026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D0549-73C6-4F1A-A4BC-3FC8F34DD8B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596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72313" y="115888"/>
            <a:ext cx="2071687" cy="5761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2488" y="115888"/>
            <a:ext cx="6067425" cy="5761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A69FD-C763-4553-AE54-71141AF91DB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4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chemeClr val="bg1"/>
            </a:gs>
            <a:gs pos="100000">
              <a:srgbClr val="CCFF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smtClean="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 smtClean="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 smtClean="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4FE5FB-05F9-43C4-97BB-E717FB5938B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6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28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443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32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 cap="none" spc="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1162050 w 2903"/>
              <a:gd name="T1" fmla="*/ 244856 h 3686"/>
              <a:gd name="T2" fmla="*/ 1026751 w 2903"/>
              <a:gd name="T3" fmla="*/ 45239 h 3686"/>
              <a:gd name="T4" fmla="*/ 897056 w 2903"/>
              <a:gd name="T5" fmla="*/ 0 h 3686"/>
              <a:gd name="T6" fmla="*/ 44032 w 2903"/>
              <a:gd name="T7" fmla="*/ 1589585 h 3686"/>
              <a:gd name="T8" fmla="*/ 44032 w 2903"/>
              <a:gd name="T9" fmla="*/ 1825394 h 3686"/>
              <a:gd name="T10" fmla="*/ 0 w 2903"/>
              <a:gd name="T11" fmla="*/ 2053285 h 3686"/>
              <a:gd name="T12" fmla="*/ 28821 w 2903"/>
              <a:gd name="T13" fmla="*/ 2084387 h 3686"/>
              <a:gd name="T14" fmla="*/ 176529 w 2903"/>
              <a:gd name="T15" fmla="*/ 1897211 h 3686"/>
              <a:gd name="T16" fmla="*/ 296217 w 2903"/>
              <a:gd name="T17" fmla="*/ 1825394 h 3686"/>
              <a:gd name="T18" fmla="*/ 1162050 w 2903"/>
              <a:gd name="T19" fmla="*/ 244856 h 3686"/>
              <a:gd name="T20" fmla="*/ 1162050 w 2903"/>
              <a:gd name="T21" fmla="*/ 24485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038E14-565F-40C6-8F9A-CBCDEA130A11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917850 w 2911"/>
              <a:gd name="T1" fmla="*/ 0 h 3703"/>
              <a:gd name="T2" fmla="*/ 52037 w 2911"/>
              <a:gd name="T3" fmla="*/ 1605520 h 3703"/>
              <a:gd name="T4" fmla="*/ 52437 w 2911"/>
              <a:gd name="T5" fmla="*/ 1812794 h 3703"/>
              <a:gd name="T6" fmla="*/ 0 w 2911"/>
              <a:gd name="T7" fmla="*/ 2057445 h 3703"/>
              <a:gd name="T8" fmla="*/ 20014 w 2911"/>
              <a:gd name="T9" fmla="*/ 2097087 h 3703"/>
              <a:gd name="T10" fmla="*/ 168920 w 2911"/>
              <a:gd name="T11" fmla="*/ 1898308 h 3703"/>
              <a:gd name="T12" fmla="*/ 305416 w 2911"/>
              <a:gd name="T13" fmla="*/ 1823554 h 3703"/>
              <a:gd name="T14" fmla="*/ 1165225 w 2911"/>
              <a:gd name="T15" fmla="*/ 242385 h 3703"/>
              <a:gd name="T16" fmla="*/ 1036334 w 2911"/>
              <a:gd name="T17" fmla="*/ 54367 h 3703"/>
              <a:gd name="T18" fmla="*/ 917850 w 2911"/>
              <a:gd name="T19" fmla="*/ 0 h 3703"/>
              <a:gd name="T20" fmla="*/ 917850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1406370 h 2777"/>
              <a:gd name="T2" fmla="*/ 172990 w 2561"/>
              <a:gd name="T3" fmla="*/ 1444854 h 2777"/>
              <a:gd name="T4" fmla="*/ 294723 w 2561"/>
              <a:gd name="T5" fmla="*/ 1571625 h 2777"/>
              <a:gd name="T6" fmla="*/ 1025525 w 2561"/>
              <a:gd name="T7" fmla="*/ 225811 h 2777"/>
              <a:gd name="T8" fmla="*/ 848130 w 2561"/>
              <a:gd name="T9" fmla="*/ 46407 h 2777"/>
              <a:gd name="T10" fmla="*/ 760034 w 2561"/>
              <a:gd name="T11" fmla="*/ 0 h 2777"/>
              <a:gd name="T12" fmla="*/ 0 w 2561"/>
              <a:gd name="T13" fmla="*/ 1406370 h 2777"/>
              <a:gd name="T14" fmla="*/ 0 w 2561"/>
              <a:gd name="T15" fmla="*/ 1406370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075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794 w 2177"/>
                <a:gd name="T1" fmla="*/ 630 h 1298"/>
                <a:gd name="T2" fmla="*/ 710 w 2177"/>
                <a:gd name="T3" fmla="*/ 553 h 1298"/>
                <a:gd name="T4" fmla="*/ 666 w 2177"/>
                <a:gd name="T5" fmla="*/ 239 h 1298"/>
                <a:gd name="T6" fmla="*/ 1070 w 2177"/>
                <a:gd name="T7" fmla="*/ 165 h 1298"/>
                <a:gd name="T8" fmla="*/ 1089 w 2177"/>
                <a:gd name="T9" fmla="*/ 102 h 1298"/>
                <a:gd name="T10" fmla="*/ 1050 w 2177"/>
                <a:gd name="T11" fmla="*/ 50 h 1298"/>
                <a:gd name="T12" fmla="*/ 638 w 2177"/>
                <a:gd name="T13" fmla="*/ 106 h 1298"/>
                <a:gd name="T14" fmla="*/ 610 w 2177"/>
                <a:gd name="T15" fmla="*/ 16 h 1298"/>
                <a:gd name="T16" fmla="*/ 543 w 2177"/>
                <a:gd name="T17" fmla="*/ 0 h 1298"/>
                <a:gd name="T18" fmla="*/ 479 w 2177"/>
                <a:gd name="T19" fmla="*/ 14 h 1298"/>
                <a:gd name="T20" fmla="*/ 444 w 2177"/>
                <a:gd name="T21" fmla="*/ 53 h 1298"/>
                <a:gd name="T22" fmla="*/ 469 w 2177"/>
                <a:gd name="T23" fmla="*/ 143 h 1298"/>
                <a:gd name="T24" fmla="*/ 330 w 2177"/>
                <a:gd name="T25" fmla="*/ 221 h 1298"/>
                <a:gd name="T26" fmla="*/ 492 w 2177"/>
                <a:gd name="T27" fmla="*/ 237 h 1298"/>
                <a:gd name="T28" fmla="*/ 556 w 2177"/>
                <a:gd name="T29" fmla="*/ 445 h 1298"/>
                <a:gd name="T30" fmla="*/ 71 w 2177"/>
                <a:gd name="T31" fmla="*/ 235 h 1298"/>
                <a:gd name="T32" fmla="*/ 23 w 2177"/>
                <a:gd name="T33" fmla="*/ 255 h 1298"/>
                <a:gd name="T34" fmla="*/ 0 w 2177"/>
                <a:gd name="T35" fmla="*/ 318 h 1298"/>
                <a:gd name="T36" fmla="*/ 28 w 2177"/>
                <a:gd name="T37" fmla="*/ 390 h 1298"/>
                <a:gd name="T38" fmla="*/ 570 w 2177"/>
                <a:gd name="T39" fmla="*/ 644 h 1298"/>
                <a:gd name="T40" fmla="*/ 689 w 2177"/>
                <a:gd name="T41" fmla="*/ 628 h 1298"/>
                <a:gd name="T42" fmla="*/ 785 w 2177"/>
                <a:gd name="T43" fmla="*/ 649 h 1298"/>
                <a:gd name="T44" fmla="*/ 794 w 2177"/>
                <a:gd name="T45" fmla="*/ 630 h 1298"/>
                <a:gd name="T46" fmla="*/ 794 w 2177"/>
                <a:gd name="T47" fmla="*/ 630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76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4 h 258"/>
                <a:gd name="T2" fmla="*/ 60 w 143"/>
                <a:gd name="T3" fmla="*/ 0 h 258"/>
                <a:gd name="T4" fmla="*/ 71 w 143"/>
                <a:gd name="T5" fmla="*/ 117 h 258"/>
                <a:gd name="T6" fmla="*/ 4 w 143"/>
                <a:gd name="T7" fmla="*/ 129 h 258"/>
                <a:gd name="T8" fmla="*/ 0 w 143"/>
                <a:gd name="T9" fmla="*/ 4 h 258"/>
                <a:gd name="T10" fmla="*/ 0 w 143"/>
                <a:gd name="T11" fmla="*/ 4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77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68 w 1586"/>
                <a:gd name="T1" fmla="*/ 0 h 821"/>
                <a:gd name="T2" fmla="*/ 665 w 1586"/>
                <a:gd name="T3" fmla="*/ 259 h 821"/>
                <a:gd name="T4" fmla="*/ 713 w 1586"/>
                <a:gd name="T5" fmla="*/ 319 h 821"/>
                <a:gd name="T6" fmla="*/ 792 w 1586"/>
                <a:gd name="T7" fmla="*/ 396 h 821"/>
                <a:gd name="T8" fmla="*/ 782 w 1586"/>
                <a:gd name="T9" fmla="*/ 410 h 821"/>
                <a:gd name="T10" fmla="*/ 674 w 1586"/>
                <a:gd name="T11" fmla="*/ 393 h 821"/>
                <a:gd name="T12" fmla="*/ 572 w 1586"/>
                <a:gd name="T13" fmla="*/ 405 h 821"/>
                <a:gd name="T14" fmla="*/ 21 w 1586"/>
                <a:gd name="T15" fmla="*/ 149 h 821"/>
                <a:gd name="T16" fmla="*/ 0 w 1586"/>
                <a:gd name="T17" fmla="*/ 75 h 821"/>
                <a:gd name="T18" fmla="*/ 23 w 1586"/>
                <a:gd name="T19" fmla="*/ 16 h 821"/>
                <a:gd name="T20" fmla="*/ 68 w 1586"/>
                <a:gd name="T21" fmla="*/ 0 h 821"/>
                <a:gd name="T22" fmla="*/ 6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7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63 h 747"/>
                <a:gd name="T2" fmla="*/ 461 w 1049"/>
                <a:gd name="T3" fmla="*/ 374 h 747"/>
                <a:gd name="T4" fmla="*/ 470 w 1049"/>
                <a:gd name="T5" fmla="*/ 267 h 747"/>
                <a:gd name="T6" fmla="*/ 525 w 1049"/>
                <a:gd name="T7" fmla="*/ 211 h 747"/>
                <a:gd name="T8" fmla="*/ 39 w 1049"/>
                <a:gd name="T9" fmla="*/ 0 h 747"/>
                <a:gd name="T10" fmla="*/ 0 w 1049"/>
                <a:gd name="T11" fmla="*/ 64 h 747"/>
                <a:gd name="T12" fmla="*/ 0 w 1049"/>
                <a:gd name="T13" fmla="*/ 163 h 747"/>
                <a:gd name="T14" fmla="*/ 0 w 1049"/>
                <a:gd name="T15" fmla="*/ 163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7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4 h 241"/>
                <a:gd name="T2" fmla="*/ 79 w 272"/>
                <a:gd name="T3" fmla="*/ 0 h 241"/>
                <a:gd name="T4" fmla="*/ 125 w 272"/>
                <a:gd name="T5" fmla="*/ 18 h 241"/>
                <a:gd name="T6" fmla="*/ 135 w 272"/>
                <a:gd name="T7" fmla="*/ 70 h 241"/>
                <a:gd name="T8" fmla="*/ 81 w 272"/>
                <a:gd name="T9" fmla="*/ 73 h 241"/>
                <a:gd name="T10" fmla="*/ 16 w 272"/>
                <a:gd name="T11" fmla="*/ 121 h 241"/>
                <a:gd name="T12" fmla="*/ 0 w 272"/>
                <a:gd name="T13" fmla="*/ 14 h 241"/>
                <a:gd name="T14" fmla="*/ 0 w 272"/>
                <a:gd name="T15" fmla="*/ 1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80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76 w 152"/>
                <a:gd name="T1" fmla="*/ 2 h 224"/>
                <a:gd name="T2" fmla="*/ 76 w 152"/>
                <a:gd name="T3" fmla="*/ 112 h 224"/>
                <a:gd name="T4" fmla="*/ 0 w 152"/>
                <a:gd name="T5" fmla="*/ 4 h 224"/>
                <a:gd name="T6" fmla="*/ 36 w 152"/>
                <a:gd name="T7" fmla="*/ 0 h 224"/>
                <a:gd name="T8" fmla="*/ 76 w 152"/>
                <a:gd name="T9" fmla="*/ 2 h 224"/>
                <a:gd name="T10" fmla="*/ 76 w 152"/>
                <a:gd name="T11" fmla="*/ 2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8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40 h 764"/>
                <a:gd name="T2" fmla="*/ 44 w 386"/>
                <a:gd name="T3" fmla="*/ 0 h 764"/>
                <a:gd name="T4" fmla="*/ 116 w 386"/>
                <a:gd name="T5" fmla="*/ 3 h 764"/>
                <a:gd name="T6" fmla="*/ 193 w 386"/>
                <a:gd name="T7" fmla="*/ 383 h 764"/>
                <a:gd name="T8" fmla="*/ 140 w 386"/>
                <a:gd name="T9" fmla="*/ 361 h 764"/>
                <a:gd name="T10" fmla="*/ 76 w 386"/>
                <a:gd name="T11" fmla="*/ 339 h 764"/>
                <a:gd name="T12" fmla="*/ 0 w 386"/>
                <a:gd name="T13" fmla="*/ 40 h 764"/>
                <a:gd name="T14" fmla="*/ 0 w 386"/>
                <a:gd name="T15" fmla="*/ 4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8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346 w 728"/>
                <a:gd name="T1" fmla="*/ 0 h 348"/>
                <a:gd name="T2" fmla="*/ 0 w 728"/>
                <a:gd name="T3" fmla="*/ 53 h 348"/>
                <a:gd name="T4" fmla="*/ 14 w 728"/>
                <a:gd name="T5" fmla="*/ 174 h 348"/>
                <a:gd name="T6" fmla="*/ 358 w 728"/>
                <a:gd name="T7" fmla="*/ 119 h 348"/>
                <a:gd name="T8" fmla="*/ 364 w 728"/>
                <a:gd name="T9" fmla="*/ 22 h 348"/>
                <a:gd name="T10" fmla="*/ 346 w 728"/>
                <a:gd name="T11" fmla="*/ 0 h 348"/>
                <a:gd name="T12" fmla="*/ 346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8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36 w 312"/>
                <a:gd name="T1" fmla="*/ 0 h 135"/>
                <a:gd name="T2" fmla="*/ 0 w 312"/>
                <a:gd name="T3" fmla="*/ 39 h 135"/>
                <a:gd name="T4" fmla="*/ 156 w 312"/>
                <a:gd name="T5" fmla="*/ 67 h 135"/>
                <a:gd name="T6" fmla="*/ 136 w 312"/>
                <a:gd name="T7" fmla="*/ 0 h 135"/>
                <a:gd name="T8" fmla="*/ 136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2084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2085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09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53 h 175"/>
                    <a:gd name="T2" fmla="*/ 57 w 313"/>
                    <a:gd name="T3" fmla="*/ 5 h 175"/>
                    <a:gd name="T4" fmla="*/ 107 w 313"/>
                    <a:gd name="T5" fmla="*/ 0 h 175"/>
                    <a:gd name="T6" fmla="*/ 146 w 313"/>
                    <a:gd name="T7" fmla="*/ 13 h 175"/>
                    <a:gd name="T8" fmla="*/ 157 w 313"/>
                    <a:gd name="T9" fmla="*/ 45 h 175"/>
                    <a:gd name="T10" fmla="*/ 84 w 313"/>
                    <a:gd name="T11" fmla="*/ 33 h 175"/>
                    <a:gd name="T12" fmla="*/ 37 w 313"/>
                    <a:gd name="T13" fmla="*/ 50 h 175"/>
                    <a:gd name="T14" fmla="*/ 7 w 313"/>
                    <a:gd name="T15" fmla="*/ 87 h 175"/>
                    <a:gd name="T16" fmla="*/ 0 w 313"/>
                    <a:gd name="T17" fmla="*/ 53 h 175"/>
                    <a:gd name="T18" fmla="*/ 0 w 313"/>
                    <a:gd name="T19" fmla="*/ 5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09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20 h 266"/>
                    <a:gd name="T2" fmla="*/ 80 w 230"/>
                    <a:gd name="T3" fmla="*/ 133 h 266"/>
                    <a:gd name="T4" fmla="*/ 115 w 230"/>
                    <a:gd name="T5" fmla="*/ 126 h 266"/>
                    <a:gd name="T6" fmla="*/ 112 w 230"/>
                    <a:gd name="T7" fmla="*/ 9 h 266"/>
                    <a:gd name="T8" fmla="*/ 83 w 230"/>
                    <a:gd name="T9" fmla="*/ 0 h 266"/>
                    <a:gd name="T10" fmla="*/ 90 w 230"/>
                    <a:gd name="T11" fmla="*/ 99 h 266"/>
                    <a:gd name="T12" fmla="*/ 36 w 230"/>
                    <a:gd name="T13" fmla="*/ 2 h 266"/>
                    <a:gd name="T14" fmla="*/ 0 w 230"/>
                    <a:gd name="T15" fmla="*/ 20 h 266"/>
                    <a:gd name="T16" fmla="*/ 0 w 230"/>
                    <a:gd name="T17" fmla="*/ 2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10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0 h 234"/>
                    <a:gd name="T2" fmla="*/ 18 w 87"/>
                    <a:gd name="T3" fmla="*/ 47 h 234"/>
                    <a:gd name="T4" fmla="*/ 22 w 87"/>
                    <a:gd name="T5" fmla="*/ 77 h 234"/>
                    <a:gd name="T6" fmla="*/ 13 w 87"/>
                    <a:gd name="T7" fmla="*/ 117 h 234"/>
                    <a:gd name="T8" fmla="*/ 40 w 87"/>
                    <a:gd name="T9" fmla="*/ 110 h 234"/>
                    <a:gd name="T10" fmla="*/ 43 w 87"/>
                    <a:gd name="T11" fmla="*/ 58 h 234"/>
                    <a:gd name="T12" fmla="*/ 23 w 87"/>
                    <a:gd name="T13" fmla="*/ 0 h 234"/>
                    <a:gd name="T14" fmla="*/ 0 w 87"/>
                    <a:gd name="T15" fmla="*/ 10 h 234"/>
                    <a:gd name="T16" fmla="*/ 0 w 87"/>
                    <a:gd name="T17" fmla="*/ 10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086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50 w 1190"/>
                  <a:gd name="T1" fmla="*/ 0 h 500"/>
                  <a:gd name="T2" fmla="*/ 595 w 1190"/>
                  <a:gd name="T3" fmla="*/ 245 h 500"/>
                  <a:gd name="T4" fmla="*/ 538 w 1190"/>
                  <a:gd name="T5" fmla="*/ 250 h 500"/>
                  <a:gd name="T6" fmla="*/ 0 w 1190"/>
                  <a:gd name="T7" fmla="*/ 14 h 500"/>
                  <a:gd name="T8" fmla="*/ 50 w 1190"/>
                  <a:gd name="T9" fmla="*/ 0 h 500"/>
                  <a:gd name="T10" fmla="*/ 5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087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7 w 489"/>
                  <a:gd name="T1" fmla="*/ 17 h 296"/>
                  <a:gd name="T2" fmla="*/ 80 w 489"/>
                  <a:gd name="T3" fmla="*/ 33 h 296"/>
                  <a:gd name="T4" fmla="*/ 162 w 489"/>
                  <a:gd name="T5" fmla="*/ 69 h 296"/>
                  <a:gd name="T6" fmla="*/ 220 w 489"/>
                  <a:gd name="T7" fmla="*/ 122 h 296"/>
                  <a:gd name="T8" fmla="*/ 163 w 489"/>
                  <a:gd name="T9" fmla="*/ 115 h 296"/>
                  <a:gd name="T10" fmla="*/ 69 w 489"/>
                  <a:gd name="T11" fmla="*/ 73 h 296"/>
                  <a:gd name="T12" fmla="*/ 25 w 489"/>
                  <a:gd name="T13" fmla="*/ 40 h 296"/>
                  <a:gd name="T14" fmla="*/ 53 w 489"/>
                  <a:gd name="T15" fmla="*/ 82 h 296"/>
                  <a:gd name="T16" fmla="*/ 136 w 489"/>
                  <a:gd name="T17" fmla="*/ 135 h 296"/>
                  <a:gd name="T18" fmla="*/ 233 w 489"/>
                  <a:gd name="T19" fmla="*/ 148 h 296"/>
                  <a:gd name="T20" fmla="*/ 244 w 489"/>
                  <a:gd name="T21" fmla="*/ 112 h 296"/>
                  <a:gd name="T22" fmla="*/ 197 w 489"/>
                  <a:gd name="T23" fmla="*/ 60 h 296"/>
                  <a:gd name="T24" fmla="*/ 85 w 489"/>
                  <a:gd name="T25" fmla="*/ 9 h 296"/>
                  <a:gd name="T26" fmla="*/ 0 w 489"/>
                  <a:gd name="T27" fmla="*/ 0 h 296"/>
                  <a:gd name="T28" fmla="*/ 7 w 489"/>
                  <a:gd name="T29" fmla="*/ 17 h 296"/>
                  <a:gd name="T30" fmla="*/ 7 w 489"/>
                  <a:gd name="T31" fmla="*/ 17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088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2 w 213"/>
                  <a:gd name="T1" fmla="*/ 0 h 478"/>
                  <a:gd name="T2" fmla="*/ 46 w 213"/>
                  <a:gd name="T3" fmla="*/ 12 h 478"/>
                  <a:gd name="T4" fmla="*/ 40 w 213"/>
                  <a:gd name="T5" fmla="*/ 96 h 478"/>
                  <a:gd name="T6" fmla="*/ 53 w 213"/>
                  <a:gd name="T7" fmla="*/ 163 h 478"/>
                  <a:gd name="T8" fmla="*/ 107 w 213"/>
                  <a:gd name="T9" fmla="*/ 225 h 478"/>
                  <a:gd name="T10" fmla="*/ 49 w 213"/>
                  <a:gd name="T11" fmla="*/ 238 h 478"/>
                  <a:gd name="T12" fmla="*/ 15 w 213"/>
                  <a:gd name="T13" fmla="*/ 171 h 478"/>
                  <a:gd name="T14" fmla="*/ 0 w 213"/>
                  <a:gd name="T15" fmla="*/ 28 h 478"/>
                  <a:gd name="T16" fmla="*/ 12 w 213"/>
                  <a:gd name="T17" fmla="*/ 0 h 478"/>
                  <a:gd name="T18" fmla="*/ 12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2089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090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55 w 150"/>
                    <a:gd name="T1" fmla="*/ 0 h 173"/>
                    <a:gd name="T2" fmla="*/ 20 w 150"/>
                    <a:gd name="T3" fmla="*/ 33 h 173"/>
                    <a:gd name="T4" fmla="*/ 0 w 150"/>
                    <a:gd name="T5" fmla="*/ 87 h 173"/>
                    <a:gd name="T6" fmla="*/ 40 w 150"/>
                    <a:gd name="T7" fmla="*/ 80 h 173"/>
                    <a:gd name="T8" fmla="*/ 52 w 150"/>
                    <a:gd name="T9" fmla="*/ 42 h 173"/>
                    <a:gd name="T10" fmla="*/ 75 w 150"/>
                    <a:gd name="T11" fmla="*/ 14 h 173"/>
                    <a:gd name="T12" fmla="*/ 55 w 150"/>
                    <a:gd name="T13" fmla="*/ 0 h 173"/>
                    <a:gd name="T14" fmla="*/ 55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091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78 w 1684"/>
                    <a:gd name="T1" fmla="*/ 0 h 880"/>
                    <a:gd name="T2" fmla="*/ 32 w 1684"/>
                    <a:gd name="T3" fmla="*/ 26 h 880"/>
                    <a:gd name="T4" fmla="*/ 0 w 1684"/>
                    <a:gd name="T5" fmla="*/ 104 h 880"/>
                    <a:gd name="T6" fmla="*/ 34 w 1684"/>
                    <a:gd name="T7" fmla="*/ 179 h 880"/>
                    <a:gd name="T8" fmla="*/ 591 w 1684"/>
                    <a:gd name="T9" fmla="*/ 434 h 880"/>
                    <a:gd name="T10" fmla="*/ 711 w 1684"/>
                    <a:gd name="T11" fmla="*/ 418 h 880"/>
                    <a:gd name="T12" fmla="*/ 808 w 1684"/>
                    <a:gd name="T13" fmla="*/ 440 h 880"/>
                    <a:gd name="T14" fmla="*/ 842 w 1684"/>
                    <a:gd name="T15" fmla="*/ 404 h 880"/>
                    <a:gd name="T16" fmla="*/ 751 w 1684"/>
                    <a:gd name="T17" fmla="*/ 332 h 880"/>
                    <a:gd name="T18" fmla="*/ 714 w 1684"/>
                    <a:gd name="T19" fmla="*/ 256 h 880"/>
                    <a:gd name="T20" fmla="*/ 685 w 1684"/>
                    <a:gd name="T21" fmla="*/ 264 h 880"/>
                    <a:gd name="T22" fmla="*/ 720 w 1684"/>
                    <a:gd name="T23" fmla="*/ 332 h 880"/>
                    <a:gd name="T24" fmla="*/ 789 w 1684"/>
                    <a:gd name="T25" fmla="*/ 405 h 880"/>
                    <a:gd name="T26" fmla="*/ 707 w 1684"/>
                    <a:gd name="T27" fmla="*/ 394 h 880"/>
                    <a:gd name="T28" fmla="*/ 610 w 1684"/>
                    <a:gd name="T29" fmla="*/ 407 h 880"/>
                    <a:gd name="T30" fmla="*/ 628 w 1684"/>
                    <a:gd name="T31" fmla="*/ 325 h 880"/>
                    <a:gd name="T32" fmla="*/ 669 w 1684"/>
                    <a:gd name="T33" fmla="*/ 269 h 880"/>
                    <a:gd name="T34" fmla="*/ 621 w 1684"/>
                    <a:gd name="T35" fmla="*/ 276 h 880"/>
                    <a:gd name="T36" fmla="*/ 583 w 1684"/>
                    <a:gd name="T37" fmla="*/ 329 h 880"/>
                    <a:gd name="T38" fmla="*/ 570 w 1684"/>
                    <a:gd name="T39" fmla="*/ 396 h 880"/>
                    <a:gd name="T40" fmla="*/ 54 w 1684"/>
                    <a:gd name="T41" fmla="*/ 155 h 880"/>
                    <a:gd name="T42" fmla="*/ 40 w 1684"/>
                    <a:gd name="T43" fmla="*/ 108 h 880"/>
                    <a:gd name="T44" fmla="*/ 52 w 1684"/>
                    <a:gd name="T45" fmla="*/ 48 h 880"/>
                    <a:gd name="T46" fmla="*/ 109 w 1684"/>
                    <a:gd name="T47" fmla="*/ 0 h 880"/>
                    <a:gd name="T48" fmla="*/ 78 w 1684"/>
                    <a:gd name="T49" fmla="*/ 0 h 880"/>
                    <a:gd name="T50" fmla="*/ 78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092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58 w 160"/>
                    <a:gd name="T1" fmla="*/ 0 h 335"/>
                    <a:gd name="T2" fmla="*/ 10 w 160"/>
                    <a:gd name="T3" fmla="*/ 53 h 335"/>
                    <a:gd name="T4" fmla="*/ 0 w 160"/>
                    <a:gd name="T5" fmla="*/ 115 h 335"/>
                    <a:gd name="T6" fmla="*/ 17 w 160"/>
                    <a:gd name="T7" fmla="*/ 157 h 335"/>
                    <a:gd name="T8" fmla="*/ 47 w 160"/>
                    <a:gd name="T9" fmla="*/ 167 h 335"/>
                    <a:gd name="T10" fmla="*/ 38 w 160"/>
                    <a:gd name="T11" fmla="*/ 77 h 335"/>
                    <a:gd name="T12" fmla="*/ 80 w 160"/>
                    <a:gd name="T13" fmla="*/ 8 h 335"/>
                    <a:gd name="T14" fmla="*/ 58 w 160"/>
                    <a:gd name="T15" fmla="*/ 0 h 335"/>
                    <a:gd name="T16" fmla="*/ 58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093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09 w 642"/>
                    <a:gd name="T1" fmla="*/ 448 h 1188"/>
                    <a:gd name="T2" fmla="*/ 0 w 642"/>
                    <a:gd name="T3" fmla="*/ 62 h 1188"/>
                    <a:gd name="T4" fmla="*/ 41 w 642"/>
                    <a:gd name="T5" fmla="*/ 19 h 1188"/>
                    <a:gd name="T6" fmla="*/ 129 w 642"/>
                    <a:gd name="T7" fmla="*/ 0 h 1188"/>
                    <a:gd name="T8" fmla="*/ 200 w 642"/>
                    <a:gd name="T9" fmla="*/ 29 h 1188"/>
                    <a:gd name="T10" fmla="*/ 322 w 642"/>
                    <a:gd name="T11" fmla="*/ 594 h 1188"/>
                    <a:gd name="T12" fmla="*/ 278 w 642"/>
                    <a:gd name="T13" fmla="*/ 546 h 1188"/>
                    <a:gd name="T14" fmla="*/ 178 w 642"/>
                    <a:gd name="T15" fmla="*/ 49 h 1188"/>
                    <a:gd name="T16" fmla="*/ 113 w 642"/>
                    <a:gd name="T17" fmla="*/ 31 h 1188"/>
                    <a:gd name="T18" fmla="*/ 60 w 642"/>
                    <a:gd name="T19" fmla="*/ 37 h 1188"/>
                    <a:gd name="T20" fmla="*/ 38 w 642"/>
                    <a:gd name="T21" fmla="*/ 71 h 1188"/>
                    <a:gd name="T22" fmla="*/ 153 w 642"/>
                    <a:gd name="T23" fmla="*/ 462 h 1188"/>
                    <a:gd name="T24" fmla="*/ 109 w 642"/>
                    <a:gd name="T25" fmla="*/ 448 h 1188"/>
                    <a:gd name="T26" fmla="*/ 109 w 642"/>
                    <a:gd name="T27" fmla="*/ 448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094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4 h 504"/>
                    <a:gd name="T2" fmla="*/ 38 w 192"/>
                    <a:gd name="T3" fmla="*/ 97 h 504"/>
                    <a:gd name="T4" fmla="*/ 57 w 192"/>
                    <a:gd name="T5" fmla="*/ 159 h 504"/>
                    <a:gd name="T6" fmla="*/ 58 w 192"/>
                    <a:gd name="T7" fmla="*/ 252 h 504"/>
                    <a:gd name="T8" fmla="*/ 96 w 192"/>
                    <a:gd name="T9" fmla="*/ 252 h 504"/>
                    <a:gd name="T10" fmla="*/ 94 w 192"/>
                    <a:gd name="T11" fmla="*/ 180 h 504"/>
                    <a:gd name="T12" fmla="*/ 81 w 192"/>
                    <a:gd name="T13" fmla="*/ 104 h 504"/>
                    <a:gd name="T14" fmla="*/ 50 w 192"/>
                    <a:gd name="T15" fmla="*/ 30 h 504"/>
                    <a:gd name="T16" fmla="*/ 32 w 192"/>
                    <a:gd name="T17" fmla="*/ 0 h 504"/>
                    <a:gd name="T18" fmla="*/ 0 w 192"/>
                    <a:gd name="T19" fmla="*/ 14 h 504"/>
                    <a:gd name="T20" fmla="*/ 0 w 192"/>
                    <a:gd name="T21" fmla="*/ 1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095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49 w 390"/>
                    <a:gd name="T1" fmla="*/ 0 h 269"/>
                    <a:gd name="T2" fmla="*/ 129 w 390"/>
                    <a:gd name="T3" fmla="*/ 9 h 269"/>
                    <a:gd name="T4" fmla="*/ 127 w 390"/>
                    <a:gd name="T5" fmla="*/ 33 h 269"/>
                    <a:gd name="T6" fmla="*/ 0 w 390"/>
                    <a:gd name="T7" fmla="*/ 85 h 269"/>
                    <a:gd name="T8" fmla="*/ 0 w 390"/>
                    <a:gd name="T9" fmla="*/ 111 h 269"/>
                    <a:gd name="T10" fmla="*/ 142 w 390"/>
                    <a:gd name="T11" fmla="*/ 113 h 269"/>
                    <a:gd name="T12" fmla="*/ 160 w 390"/>
                    <a:gd name="T13" fmla="*/ 135 h 269"/>
                    <a:gd name="T14" fmla="*/ 195 w 390"/>
                    <a:gd name="T15" fmla="*/ 133 h 269"/>
                    <a:gd name="T16" fmla="*/ 192 w 390"/>
                    <a:gd name="T17" fmla="*/ 95 h 269"/>
                    <a:gd name="T18" fmla="*/ 58 w 390"/>
                    <a:gd name="T19" fmla="*/ 88 h 269"/>
                    <a:gd name="T20" fmla="*/ 167 w 390"/>
                    <a:gd name="T21" fmla="*/ 45 h 269"/>
                    <a:gd name="T22" fmla="*/ 149 w 390"/>
                    <a:gd name="T23" fmla="*/ 0 h 269"/>
                    <a:gd name="T24" fmla="*/ 149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096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66 h 424"/>
                    <a:gd name="T2" fmla="*/ 432 w 941"/>
                    <a:gd name="T3" fmla="*/ 0 h 424"/>
                    <a:gd name="T4" fmla="*/ 463 w 941"/>
                    <a:gd name="T5" fmla="*/ 39 h 424"/>
                    <a:gd name="T6" fmla="*/ 471 w 941"/>
                    <a:gd name="T7" fmla="*/ 91 h 424"/>
                    <a:gd name="T8" fmla="*/ 452 w 941"/>
                    <a:gd name="T9" fmla="*/ 141 h 424"/>
                    <a:gd name="T10" fmla="*/ 29 w 941"/>
                    <a:gd name="T11" fmla="*/ 212 h 424"/>
                    <a:gd name="T12" fmla="*/ 27 w 941"/>
                    <a:gd name="T13" fmla="*/ 192 h 424"/>
                    <a:gd name="T14" fmla="*/ 432 w 941"/>
                    <a:gd name="T15" fmla="*/ 121 h 424"/>
                    <a:gd name="T16" fmla="*/ 447 w 941"/>
                    <a:gd name="T17" fmla="*/ 73 h 424"/>
                    <a:gd name="T18" fmla="*/ 420 w 941"/>
                    <a:gd name="T19" fmla="*/ 29 h 424"/>
                    <a:gd name="T20" fmla="*/ 0 w 941"/>
                    <a:gd name="T21" fmla="*/ 93 h 424"/>
                    <a:gd name="T22" fmla="*/ 0 w 941"/>
                    <a:gd name="T23" fmla="*/ 66 h 424"/>
                    <a:gd name="T24" fmla="*/ 0 w 941"/>
                    <a:gd name="T25" fmla="*/ 66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097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63 h 173"/>
                    <a:gd name="T2" fmla="*/ 33 w 488"/>
                    <a:gd name="T3" fmla="*/ 86 h 173"/>
                    <a:gd name="T4" fmla="*/ 111 w 488"/>
                    <a:gd name="T5" fmla="*/ 83 h 173"/>
                    <a:gd name="T6" fmla="*/ 210 w 488"/>
                    <a:gd name="T7" fmla="*/ 58 h 173"/>
                    <a:gd name="T8" fmla="*/ 245 w 488"/>
                    <a:gd name="T9" fmla="*/ 21 h 173"/>
                    <a:gd name="T10" fmla="*/ 222 w 488"/>
                    <a:gd name="T11" fmla="*/ 1 h 173"/>
                    <a:gd name="T12" fmla="*/ 127 w 488"/>
                    <a:gd name="T13" fmla="*/ 0 h 173"/>
                    <a:gd name="T14" fmla="*/ 55 w 488"/>
                    <a:gd name="T15" fmla="*/ 6 h 173"/>
                    <a:gd name="T16" fmla="*/ 8 w 488"/>
                    <a:gd name="T17" fmla="*/ 38 h 173"/>
                    <a:gd name="T18" fmla="*/ 56 w 488"/>
                    <a:gd name="T19" fmla="*/ 47 h 173"/>
                    <a:gd name="T20" fmla="*/ 138 w 488"/>
                    <a:gd name="T21" fmla="*/ 26 h 173"/>
                    <a:gd name="T22" fmla="*/ 209 w 488"/>
                    <a:gd name="T23" fmla="*/ 26 h 173"/>
                    <a:gd name="T24" fmla="*/ 135 w 488"/>
                    <a:gd name="T25" fmla="*/ 55 h 173"/>
                    <a:gd name="T26" fmla="*/ 71 w 488"/>
                    <a:gd name="T27" fmla="*/ 63 h 173"/>
                    <a:gd name="T28" fmla="*/ 0 w 488"/>
                    <a:gd name="T29" fmla="*/ 63 h 173"/>
                    <a:gd name="T30" fmla="*/ 0 w 488"/>
                    <a:gd name="T31" fmla="*/ 63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2059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073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84 w 772"/>
                <a:gd name="T1" fmla="*/ 1379 h 3266"/>
                <a:gd name="T2" fmla="*/ 101 w 772"/>
                <a:gd name="T3" fmla="*/ 1287 h 3266"/>
                <a:gd name="T4" fmla="*/ 85 w 772"/>
                <a:gd name="T5" fmla="*/ 1216 h 3266"/>
                <a:gd name="T6" fmla="*/ 99 w 772"/>
                <a:gd name="T7" fmla="*/ 1111 h 3266"/>
                <a:gd name="T8" fmla="*/ 157 w 772"/>
                <a:gd name="T9" fmla="*/ 984 h 3266"/>
                <a:gd name="T10" fmla="*/ 170 w 772"/>
                <a:gd name="T11" fmla="*/ 904 h 3266"/>
                <a:gd name="T12" fmla="*/ 157 w 772"/>
                <a:gd name="T13" fmla="*/ 851 h 3266"/>
                <a:gd name="T14" fmla="*/ 106 w 772"/>
                <a:gd name="T15" fmla="*/ 812 h 3266"/>
                <a:gd name="T16" fmla="*/ 96 w 772"/>
                <a:gd name="T17" fmla="*/ 763 h 3266"/>
                <a:gd name="T18" fmla="*/ 114 w 772"/>
                <a:gd name="T19" fmla="*/ 693 h 3266"/>
                <a:gd name="T20" fmla="*/ 197 w 772"/>
                <a:gd name="T21" fmla="*/ 505 h 3266"/>
                <a:gd name="T22" fmla="*/ 205 w 772"/>
                <a:gd name="T23" fmla="*/ 413 h 3266"/>
                <a:gd name="T24" fmla="*/ 184 w 772"/>
                <a:gd name="T25" fmla="*/ 312 h 3266"/>
                <a:gd name="T26" fmla="*/ 114 w 772"/>
                <a:gd name="T27" fmla="*/ 263 h 3266"/>
                <a:gd name="T28" fmla="*/ 53 w 772"/>
                <a:gd name="T29" fmla="*/ 184 h 3266"/>
                <a:gd name="T30" fmla="*/ 0 w 772"/>
                <a:gd name="T31" fmla="*/ 0 h 3266"/>
                <a:gd name="T32" fmla="*/ 8 w 772"/>
                <a:gd name="T33" fmla="*/ 167 h 3266"/>
                <a:gd name="T34" fmla="*/ 48 w 772"/>
                <a:gd name="T35" fmla="*/ 267 h 3266"/>
                <a:gd name="T36" fmla="*/ 101 w 772"/>
                <a:gd name="T37" fmla="*/ 329 h 3266"/>
                <a:gd name="T38" fmla="*/ 160 w 772"/>
                <a:gd name="T39" fmla="*/ 364 h 3266"/>
                <a:gd name="T40" fmla="*/ 163 w 772"/>
                <a:gd name="T41" fmla="*/ 456 h 3266"/>
                <a:gd name="T42" fmla="*/ 133 w 772"/>
                <a:gd name="T43" fmla="*/ 553 h 3266"/>
                <a:gd name="T44" fmla="*/ 64 w 772"/>
                <a:gd name="T45" fmla="*/ 724 h 3266"/>
                <a:gd name="T46" fmla="*/ 61 w 772"/>
                <a:gd name="T47" fmla="*/ 834 h 3266"/>
                <a:gd name="T48" fmla="*/ 125 w 772"/>
                <a:gd name="T49" fmla="*/ 895 h 3266"/>
                <a:gd name="T50" fmla="*/ 122 w 772"/>
                <a:gd name="T51" fmla="*/ 952 h 3266"/>
                <a:gd name="T52" fmla="*/ 66 w 772"/>
                <a:gd name="T53" fmla="*/ 1071 h 3266"/>
                <a:gd name="T54" fmla="*/ 42 w 772"/>
                <a:gd name="T55" fmla="*/ 1185 h 3266"/>
                <a:gd name="T56" fmla="*/ 64 w 772"/>
                <a:gd name="T57" fmla="*/ 1308 h 3266"/>
                <a:gd name="T58" fmla="*/ 114 w 772"/>
                <a:gd name="T59" fmla="*/ 1374 h 3266"/>
                <a:gd name="T60" fmla="*/ 178 w 772"/>
                <a:gd name="T61" fmla="*/ 1427 h 3266"/>
                <a:gd name="T62" fmla="*/ 184 w 772"/>
                <a:gd name="T63" fmla="*/ 1379 h 3266"/>
                <a:gd name="T64" fmla="*/ 184 w 772"/>
                <a:gd name="T65" fmla="*/ 137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74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84 w 772"/>
                <a:gd name="T1" fmla="*/ 1578 h 3266"/>
                <a:gd name="T2" fmla="*/ 101 w 772"/>
                <a:gd name="T3" fmla="*/ 1473 h 3266"/>
                <a:gd name="T4" fmla="*/ 85 w 772"/>
                <a:gd name="T5" fmla="*/ 1392 h 3266"/>
                <a:gd name="T6" fmla="*/ 99 w 772"/>
                <a:gd name="T7" fmla="*/ 1271 h 3266"/>
                <a:gd name="T8" fmla="*/ 157 w 772"/>
                <a:gd name="T9" fmla="*/ 1126 h 3266"/>
                <a:gd name="T10" fmla="*/ 170 w 772"/>
                <a:gd name="T11" fmla="*/ 1035 h 3266"/>
                <a:gd name="T12" fmla="*/ 157 w 772"/>
                <a:gd name="T13" fmla="*/ 974 h 3266"/>
                <a:gd name="T14" fmla="*/ 106 w 772"/>
                <a:gd name="T15" fmla="*/ 930 h 3266"/>
                <a:gd name="T16" fmla="*/ 96 w 772"/>
                <a:gd name="T17" fmla="*/ 874 h 3266"/>
                <a:gd name="T18" fmla="*/ 114 w 772"/>
                <a:gd name="T19" fmla="*/ 794 h 3266"/>
                <a:gd name="T20" fmla="*/ 197 w 772"/>
                <a:gd name="T21" fmla="*/ 578 h 3266"/>
                <a:gd name="T22" fmla="*/ 205 w 772"/>
                <a:gd name="T23" fmla="*/ 473 h 3266"/>
                <a:gd name="T24" fmla="*/ 184 w 772"/>
                <a:gd name="T25" fmla="*/ 357 h 3266"/>
                <a:gd name="T26" fmla="*/ 114 w 772"/>
                <a:gd name="T27" fmla="*/ 302 h 3266"/>
                <a:gd name="T28" fmla="*/ 53 w 772"/>
                <a:gd name="T29" fmla="*/ 211 h 3266"/>
                <a:gd name="T30" fmla="*/ 0 w 772"/>
                <a:gd name="T31" fmla="*/ 0 h 3266"/>
                <a:gd name="T32" fmla="*/ 8 w 772"/>
                <a:gd name="T33" fmla="*/ 191 h 3266"/>
                <a:gd name="T34" fmla="*/ 48 w 772"/>
                <a:gd name="T35" fmla="*/ 306 h 3266"/>
                <a:gd name="T36" fmla="*/ 101 w 772"/>
                <a:gd name="T37" fmla="*/ 377 h 3266"/>
                <a:gd name="T38" fmla="*/ 160 w 772"/>
                <a:gd name="T39" fmla="*/ 417 h 3266"/>
                <a:gd name="T40" fmla="*/ 163 w 772"/>
                <a:gd name="T41" fmla="*/ 522 h 3266"/>
                <a:gd name="T42" fmla="*/ 133 w 772"/>
                <a:gd name="T43" fmla="*/ 633 h 3266"/>
                <a:gd name="T44" fmla="*/ 64 w 772"/>
                <a:gd name="T45" fmla="*/ 829 h 3266"/>
                <a:gd name="T46" fmla="*/ 61 w 772"/>
                <a:gd name="T47" fmla="*/ 955 h 3266"/>
                <a:gd name="T48" fmla="*/ 125 w 772"/>
                <a:gd name="T49" fmla="*/ 1025 h 3266"/>
                <a:gd name="T50" fmla="*/ 122 w 772"/>
                <a:gd name="T51" fmla="*/ 1090 h 3266"/>
                <a:gd name="T52" fmla="*/ 66 w 772"/>
                <a:gd name="T53" fmla="*/ 1226 h 3266"/>
                <a:gd name="T54" fmla="*/ 42 w 772"/>
                <a:gd name="T55" fmla="*/ 1357 h 3266"/>
                <a:gd name="T56" fmla="*/ 64 w 772"/>
                <a:gd name="T57" fmla="*/ 1497 h 3266"/>
                <a:gd name="T58" fmla="*/ 114 w 772"/>
                <a:gd name="T59" fmla="*/ 1572 h 3266"/>
                <a:gd name="T60" fmla="*/ 178 w 772"/>
                <a:gd name="T61" fmla="*/ 1633 h 3266"/>
                <a:gd name="T62" fmla="*/ 184 w 772"/>
                <a:gd name="T63" fmla="*/ 1578 h 3266"/>
                <a:gd name="T64" fmla="*/ 184 w 772"/>
                <a:gd name="T65" fmla="*/ 1578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060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61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063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31 w 245"/>
                  <a:gd name="T1" fmla="*/ 3 h 806"/>
                  <a:gd name="T2" fmla="*/ 33 w 245"/>
                  <a:gd name="T3" fmla="*/ 122 h 806"/>
                  <a:gd name="T4" fmla="*/ 0 w 245"/>
                  <a:gd name="T5" fmla="*/ 288 h 806"/>
                  <a:gd name="T6" fmla="*/ 20 w 245"/>
                  <a:gd name="T7" fmla="*/ 282 h 806"/>
                  <a:gd name="T8" fmla="*/ 55 w 245"/>
                  <a:gd name="T9" fmla="*/ 134 h 806"/>
                  <a:gd name="T10" fmla="*/ 62 w 245"/>
                  <a:gd name="T11" fmla="*/ 0 h 806"/>
                  <a:gd name="T12" fmla="*/ 31 w 245"/>
                  <a:gd name="T13" fmla="*/ 3 h 806"/>
                  <a:gd name="T14" fmla="*/ 31 w 245"/>
                  <a:gd name="T15" fmla="*/ 3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2064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065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75 w 604"/>
                    <a:gd name="T3" fmla="*/ 66 h 349"/>
                    <a:gd name="T4" fmla="*/ 127 w 604"/>
                    <a:gd name="T5" fmla="*/ 125 h 349"/>
                    <a:gd name="T6" fmla="*/ 153 w 604"/>
                    <a:gd name="T7" fmla="*/ 50 h 349"/>
                    <a:gd name="T8" fmla="*/ 91 w 604"/>
                    <a:gd name="T9" fmla="*/ 3 h 349"/>
                    <a:gd name="T10" fmla="*/ 118 w 604"/>
                    <a:gd name="T11" fmla="*/ 66 h 349"/>
                    <a:gd name="T12" fmla="*/ 33 w 604"/>
                    <a:gd name="T13" fmla="*/ 6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066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87 w 1064"/>
                    <a:gd name="T1" fmla="*/ 46 h 1230"/>
                    <a:gd name="T2" fmla="*/ 123 w 1064"/>
                    <a:gd name="T3" fmla="*/ 125 h 1230"/>
                    <a:gd name="T4" fmla="*/ 41 w 1064"/>
                    <a:gd name="T5" fmla="*/ 271 h 1230"/>
                    <a:gd name="T6" fmla="*/ 0 w 1064"/>
                    <a:gd name="T7" fmla="*/ 392 h 1230"/>
                    <a:gd name="T8" fmla="*/ 15 w 1064"/>
                    <a:gd name="T9" fmla="*/ 438 h 1230"/>
                    <a:gd name="T10" fmla="*/ 66 w 1064"/>
                    <a:gd name="T11" fmla="*/ 428 h 1230"/>
                    <a:gd name="T12" fmla="*/ 146 w 1064"/>
                    <a:gd name="T13" fmla="*/ 325 h 1230"/>
                    <a:gd name="T14" fmla="*/ 221 w 1064"/>
                    <a:gd name="T15" fmla="*/ 190 h 1230"/>
                    <a:gd name="T16" fmla="*/ 261 w 1064"/>
                    <a:gd name="T17" fmla="*/ 96 h 1230"/>
                    <a:gd name="T18" fmla="*/ 269 w 1064"/>
                    <a:gd name="T19" fmla="*/ 30 h 1230"/>
                    <a:gd name="T20" fmla="*/ 247 w 1064"/>
                    <a:gd name="T21" fmla="*/ 0 h 1230"/>
                    <a:gd name="T22" fmla="*/ 211 w 1064"/>
                    <a:gd name="T23" fmla="*/ 23 h 1230"/>
                    <a:gd name="T24" fmla="*/ 245 w 1064"/>
                    <a:gd name="T25" fmla="*/ 38 h 1230"/>
                    <a:gd name="T26" fmla="*/ 221 w 1064"/>
                    <a:gd name="T27" fmla="*/ 125 h 1230"/>
                    <a:gd name="T28" fmla="*/ 174 w 1064"/>
                    <a:gd name="T29" fmla="*/ 234 h 1230"/>
                    <a:gd name="T30" fmla="*/ 88 w 1064"/>
                    <a:gd name="T31" fmla="*/ 359 h 1230"/>
                    <a:gd name="T32" fmla="*/ 29 w 1064"/>
                    <a:gd name="T33" fmla="*/ 397 h 1230"/>
                    <a:gd name="T34" fmla="*/ 34 w 1064"/>
                    <a:gd name="T35" fmla="*/ 336 h 1230"/>
                    <a:gd name="T36" fmla="*/ 110 w 1064"/>
                    <a:gd name="T37" fmla="*/ 179 h 1230"/>
                    <a:gd name="T38" fmla="*/ 210 w 1064"/>
                    <a:gd name="T39" fmla="*/ 42 h 1230"/>
                    <a:gd name="T40" fmla="*/ 187 w 1064"/>
                    <a:gd name="T41" fmla="*/ 46 h 1230"/>
                    <a:gd name="T42" fmla="*/ 187 w 1064"/>
                    <a:gd name="T43" fmla="*/ 4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067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490 w 2002"/>
                    <a:gd name="T1" fmla="*/ 0 h 2521"/>
                    <a:gd name="T2" fmla="*/ 0 w 2002"/>
                    <a:gd name="T3" fmla="*/ 898 h 2521"/>
                    <a:gd name="T4" fmla="*/ 48 w 2002"/>
                    <a:gd name="T5" fmla="*/ 873 h 2521"/>
                    <a:gd name="T6" fmla="*/ 505 w 2002"/>
                    <a:gd name="T7" fmla="*/ 22 h 2521"/>
                    <a:gd name="T8" fmla="*/ 490 w 2002"/>
                    <a:gd name="T9" fmla="*/ 0 h 2521"/>
                    <a:gd name="T10" fmla="*/ 49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068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4 w 3007"/>
                    <a:gd name="T1" fmla="*/ 1014 h 3771"/>
                    <a:gd name="T2" fmla="*/ 99 w 3007"/>
                    <a:gd name="T3" fmla="*/ 1010 h 3771"/>
                    <a:gd name="T4" fmla="*/ 207 w 3007"/>
                    <a:gd name="T5" fmla="*/ 1072 h 3771"/>
                    <a:gd name="T6" fmla="*/ 172 w 3007"/>
                    <a:gd name="T7" fmla="*/ 1004 h 3771"/>
                    <a:gd name="T8" fmla="*/ 93 w 3007"/>
                    <a:gd name="T9" fmla="*/ 963 h 3771"/>
                    <a:gd name="T10" fmla="*/ 161 w 3007"/>
                    <a:gd name="T11" fmla="*/ 969 h 3771"/>
                    <a:gd name="T12" fmla="*/ 247 w 3007"/>
                    <a:gd name="T13" fmla="*/ 1023 h 3771"/>
                    <a:gd name="T14" fmla="*/ 721 w 3007"/>
                    <a:gd name="T15" fmla="*/ 150 h 3771"/>
                    <a:gd name="T16" fmla="*/ 650 w 3007"/>
                    <a:gd name="T17" fmla="*/ 53 h 3771"/>
                    <a:gd name="T18" fmla="*/ 582 w 3007"/>
                    <a:gd name="T19" fmla="*/ 0 h 3771"/>
                    <a:gd name="T20" fmla="*/ 679 w 3007"/>
                    <a:gd name="T21" fmla="*/ 28 h 3771"/>
                    <a:gd name="T22" fmla="*/ 758 w 3007"/>
                    <a:gd name="T23" fmla="*/ 153 h 3771"/>
                    <a:gd name="T24" fmla="*/ 209 w 3007"/>
                    <a:gd name="T25" fmla="*/ 1167 h 3771"/>
                    <a:gd name="T26" fmla="*/ 121 w 3007"/>
                    <a:gd name="T27" fmla="*/ 1216 h 3771"/>
                    <a:gd name="T28" fmla="*/ 26 w 3007"/>
                    <a:gd name="T29" fmla="*/ 1344 h 3771"/>
                    <a:gd name="T30" fmla="*/ 0 w 3007"/>
                    <a:gd name="T31" fmla="*/ 1307 h 3771"/>
                    <a:gd name="T32" fmla="*/ 33 w 3007"/>
                    <a:gd name="T33" fmla="*/ 1294 h 3771"/>
                    <a:gd name="T34" fmla="*/ 95 w 3007"/>
                    <a:gd name="T35" fmla="*/ 1206 h 3771"/>
                    <a:gd name="T36" fmla="*/ 42 w 3007"/>
                    <a:gd name="T37" fmla="*/ 1167 h 3771"/>
                    <a:gd name="T38" fmla="*/ 42 w 3007"/>
                    <a:gd name="T39" fmla="*/ 1132 h 3771"/>
                    <a:gd name="T40" fmla="*/ 104 w 3007"/>
                    <a:gd name="T41" fmla="*/ 1175 h 3771"/>
                    <a:gd name="T42" fmla="*/ 104 w 3007"/>
                    <a:gd name="T43" fmla="*/ 1136 h 3771"/>
                    <a:gd name="T44" fmla="*/ 152 w 3007"/>
                    <a:gd name="T45" fmla="*/ 1148 h 3771"/>
                    <a:gd name="T46" fmla="*/ 108 w 3007"/>
                    <a:gd name="T47" fmla="*/ 1097 h 3771"/>
                    <a:gd name="T48" fmla="*/ 159 w 3007"/>
                    <a:gd name="T49" fmla="*/ 1091 h 3771"/>
                    <a:gd name="T50" fmla="*/ 24 w 3007"/>
                    <a:gd name="T51" fmla="*/ 1014 h 3771"/>
                    <a:gd name="T52" fmla="*/ 24 w 3007"/>
                    <a:gd name="T53" fmla="*/ 1014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069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29 h 342"/>
                    <a:gd name="T2" fmla="*/ 64 w 673"/>
                    <a:gd name="T3" fmla="*/ 38 h 342"/>
                    <a:gd name="T4" fmla="*/ 160 w 673"/>
                    <a:gd name="T5" fmla="*/ 122 h 342"/>
                    <a:gd name="T6" fmla="*/ 169 w 673"/>
                    <a:gd name="T7" fmla="*/ 103 h 342"/>
                    <a:gd name="T8" fmla="*/ 112 w 673"/>
                    <a:gd name="T9" fmla="*/ 41 h 342"/>
                    <a:gd name="T10" fmla="*/ 7 w 673"/>
                    <a:gd name="T11" fmla="*/ 0 h 342"/>
                    <a:gd name="T12" fmla="*/ 0 w 673"/>
                    <a:gd name="T13" fmla="*/ 29 h 342"/>
                    <a:gd name="T14" fmla="*/ 0 w 673"/>
                    <a:gd name="T15" fmla="*/ 29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070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28 h 403"/>
                    <a:gd name="T2" fmla="*/ 86 w 716"/>
                    <a:gd name="T3" fmla="*/ 53 h 403"/>
                    <a:gd name="T4" fmla="*/ 161 w 716"/>
                    <a:gd name="T5" fmla="*/ 144 h 403"/>
                    <a:gd name="T6" fmla="*/ 181 w 716"/>
                    <a:gd name="T7" fmla="*/ 106 h 403"/>
                    <a:gd name="T8" fmla="*/ 106 w 716"/>
                    <a:gd name="T9" fmla="*/ 41 h 403"/>
                    <a:gd name="T10" fmla="*/ 18 w 716"/>
                    <a:gd name="T11" fmla="*/ 0 h 403"/>
                    <a:gd name="T12" fmla="*/ 0 w 716"/>
                    <a:gd name="T13" fmla="*/ 28 h 403"/>
                    <a:gd name="T14" fmla="*/ 0 w 716"/>
                    <a:gd name="T15" fmla="*/ 28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071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28 h 411"/>
                    <a:gd name="T2" fmla="*/ 80 w 717"/>
                    <a:gd name="T3" fmla="*/ 50 h 411"/>
                    <a:gd name="T4" fmla="*/ 164 w 717"/>
                    <a:gd name="T5" fmla="*/ 147 h 411"/>
                    <a:gd name="T6" fmla="*/ 181 w 717"/>
                    <a:gd name="T7" fmla="*/ 112 h 411"/>
                    <a:gd name="T8" fmla="*/ 99 w 717"/>
                    <a:gd name="T9" fmla="*/ 31 h 411"/>
                    <a:gd name="T10" fmla="*/ 14 w 717"/>
                    <a:gd name="T11" fmla="*/ 0 h 411"/>
                    <a:gd name="T12" fmla="*/ 0 w 717"/>
                    <a:gd name="T13" fmla="*/ 28 h 411"/>
                    <a:gd name="T14" fmla="*/ 0 w 717"/>
                    <a:gd name="T15" fmla="*/ 28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072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31 h 386"/>
                    <a:gd name="T2" fmla="*/ 69 w 709"/>
                    <a:gd name="T3" fmla="*/ 47 h 386"/>
                    <a:gd name="T4" fmla="*/ 168 w 709"/>
                    <a:gd name="T5" fmla="*/ 138 h 386"/>
                    <a:gd name="T6" fmla="*/ 179 w 709"/>
                    <a:gd name="T7" fmla="*/ 110 h 386"/>
                    <a:gd name="T8" fmla="*/ 77 w 709"/>
                    <a:gd name="T9" fmla="*/ 19 h 386"/>
                    <a:gd name="T10" fmla="*/ 11 w 709"/>
                    <a:gd name="T11" fmla="*/ 0 h 386"/>
                    <a:gd name="T12" fmla="*/ 0 w 709"/>
                    <a:gd name="T13" fmla="*/ 31 h 386"/>
                    <a:gd name="T14" fmla="*/ 0 w 709"/>
                    <a:gd name="T15" fmla="*/ 3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2062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00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4517BB-E3C3-4F16-B63C-F6B49BFCD1C0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4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85F7B6-0656-4172-A53D-439CF38870FC}" type="datetimeFigureOut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01.06.2018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22B3C3-B747-4C04-B6A6-DB45ED3E13D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5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EE9177-B97B-4F17-B0CF-B636785E0787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84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50000">
              <a:schemeClr val="bg1"/>
            </a:gs>
            <a:gs pos="100000">
              <a:srgbClr val="CCFF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smtClean="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 smtClean="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 smtClean="0"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4FE5FB-05F9-43C4-97BB-E717FB5938B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4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</a:t>
            </a:r>
            <a:br>
              <a:rPr lang="ru-RU" smtClean="0"/>
            </a:br>
            <a:r>
              <a:rPr lang="ru-RU" smtClean="0"/>
              <a:t>Можно в две строки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2488" y="1949450"/>
            <a:ext cx="784542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6013" y="6365875"/>
            <a:ext cx="549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200" smtClean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2C21E9-07D9-453D-A787-482B00E5E72C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5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rgbClr val="2C2C84"/>
          </a:solidFill>
          <a:latin typeface="+mn-lt"/>
          <a:ea typeface="+mn-ea"/>
          <a:cs typeface="+mn-cs"/>
        </a:defRPr>
      </a:lvl1pPr>
      <a:lvl2pPr marL="712788" indent="-18097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2C2C84"/>
          </a:solidFill>
          <a:latin typeface="+mn-lt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</a:t>
            </a:r>
            <a:br>
              <a:rPr lang="ru-RU" smtClean="0"/>
            </a:br>
            <a:r>
              <a:rPr lang="ru-RU" smtClean="0"/>
              <a:t>Можно в две строки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2488" y="1949450"/>
            <a:ext cx="784542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6013" y="6365875"/>
            <a:ext cx="549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200" smtClean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2C21E9-07D9-453D-A787-482B00E5E72C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5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rgbClr val="2C2C84"/>
          </a:solidFill>
          <a:latin typeface="+mn-lt"/>
          <a:ea typeface="+mn-ea"/>
          <a:cs typeface="+mn-cs"/>
        </a:defRPr>
      </a:lvl1pPr>
      <a:lvl2pPr marL="712788" indent="-18097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2C2C84"/>
          </a:solidFill>
          <a:latin typeface="+mn-lt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</a:t>
            </a:r>
            <a:br>
              <a:rPr lang="ru-RU" smtClean="0"/>
            </a:br>
            <a:r>
              <a:rPr lang="ru-RU" smtClean="0"/>
              <a:t>Можно в две строки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2488" y="1949450"/>
            <a:ext cx="784542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6013" y="6365875"/>
            <a:ext cx="549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200" smtClean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2C21E9-07D9-453D-A787-482B00E5E72C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rgbClr val="2C2C84"/>
          </a:solidFill>
          <a:latin typeface="+mn-lt"/>
          <a:ea typeface="+mn-ea"/>
          <a:cs typeface="+mn-cs"/>
        </a:defRPr>
      </a:lvl1pPr>
      <a:lvl2pPr marL="712788" indent="-18097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2C2C84"/>
          </a:solidFill>
          <a:latin typeface="+mn-lt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</a:t>
            </a:r>
            <a:br>
              <a:rPr lang="ru-RU" smtClean="0"/>
            </a:br>
            <a:r>
              <a:rPr lang="ru-RU" smtClean="0"/>
              <a:t>Можно в две строки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2488" y="1949450"/>
            <a:ext cx="784542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6013" y="6365875"/>
            <a:ext cx="549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200" smtClean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2C21E9-07D9-453D-A787-482B00E5E72C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1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rgbClr val="2C2C84"/>
          </a:solidFill>
          <a:latin typeface="+mn-lt"/>
          <a:ea typeface="+mn-ea"/>
          <a:cs typeface="+mn-cs"/>
        </a:defRPr>
      </a:lvl1pPr>
      <a:lvl2pPr marL="712788" indent="-18097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2C2C84"/>
          </a:solidFill>
          <a:latin typeface="+mn-lt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</a:t>
            </a:r>
            <a:br>
              <a:rPr lang="ru-RU" smtClean="0"/>
            </a:br>
            <a:r>
              <a:rPr lang="ru-RU" smtClean="0"/>
              <a:t>Можно в две строки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2488" y="1949450"/>
            <a:ext cx="784542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6013" y="6365875"/>
            <a:ext cx="549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200" smtClean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2C21E9-07D9-453D-A787-482B00E5E72C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6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rgbClr val="2C2C84"/>
          </a:solidFill>
          <a:latin typeface="+mn-lt"/>
          <a:ea typeface="+mn-ea"/>
          <a:cs typeface="+mn-cs"/>
        </a:defRPr>
      </a:lvl1pPr>
      <a:lvl2pPr marL="712788" indent="-18097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2C2C84"/>
          </a:solidFill>
          <a:latin typeface="+mn-lt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</a:t>
            </a:r>
            <a:br>
              <a:rPr lang="ru-RU" smtClean="0"/>
            </a:br>
            <a:r>
              <a:rPr lang="ru-RU" smtClean="0"/>
              <a:t>Можно в две строки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2488" y="1949450"/>
            <a:ext cx="784542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6013" y="6365875"/>
            <a:ext cx="549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200" smtClean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2C21E9-07D9-453D-A787-482B00E5E72C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85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rgbClr val="2C2C84"/>
          </a:solidFill>
          <a:latin typeface="+mn-lt"/>
          <a:ea typeface="+mn-ea"/>
          <a:cs typeface="+mn-cs"/>
        </a:defRPr>
      </a:lvl1pPr>
      <a:lvl2pPr marL="712788" indent="-18097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2C2C84"/>
          </a:solidFill>
          <a:latin typeface="+mn-lt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Заголовок</a:t>
            </a:r>
            <a:br>
              <a:rPr lang="ru-RU" smtClean="0"/>
            </a:br>
            <a:r>
              <a:rPr lang="ru-RU" smtClean="0"/>
              <a:t>Можно в две строки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2488" y="1949450"/>
            <a:ext cx="7845425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6013" y="6365875"/>
            <a:ext cx="549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200" smtClean="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2C21E9-07D9-453D-A787-482B00E5E72C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1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2C2C84"/>
          </a:solidFill>
          <a:latin typeface="Arial" charset="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rgbClr val="2C2C84"/>
          </a:solidFill>
          <a:latin typeface="+mn-lt"/>
          <a:ea typeface="+mn-ea"/>
          <a:cs typeface="+mn-cs"/>
        </a:defRPr>
      </a:lvl1pPr>
      <a:lvl2pPr marL="712788" indent="-18097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2pPr>
      <a:lvl3pPr marL="1235075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2C2C84"/>
          </a:solidFill>
          <a:latin typeface="+mn-lt"/>
        </a:defRPr>
      </a:lvl3pPr>
      <a:lvl4pPr marL="1643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2C2C84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200">
          <a:solidFill>
            <a:srgbClr val="2C2C84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ng.com/images/search?q=%d0%b3%d0%bb%d0%be%d0%b1%d1%83%d1%81+%d0%ba%d0%b0%d1%80%d1%82%d0%b8%d0%bd%d0%ba%d0%b0&amp;view=detail&amp;id=86400EEB676B7E8913D8ACA707A2AABDF0378A84&amp;first=37" TargetMode="External"/><Relationship Id="rId13" Type="http://schemas.openxmlformats.org/officeDocument/2006/relationships/image" Target="../media/image24.png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12" Type="http://schemas.openxmlformats.org/officeDocument/2006/relationships/image" Target="../media/image23.png"/><Relationship Id="rId2" Type="http://schemas.openxmlformats.org/officeDocument/2006/relationships/hyperlink" Target="http://spox.ru/uploads/classification/cards/ball.jpg" TargetMode="External"/><Relationship Id="rId1" Type="http://schemas.openxmlformats.org/officeDocument/2006/relationships/slideLayout" Target="../slideLayouts/slideLayout128.xml"/><Relationship Id="rId6" Type="http://schemas.openxmlformats.org/officeDocument/2006/relationships/hyperlink" Target="http://www.bing.com/images/search?q=%d0%b2%d0%be%d0%b7%d0%b4%d1%83%d1%88%d0%bd%d1%8b%d0%b9+%d1%88%d0%b0%d1%80++%d0%ba%d0%b0%d1%80%d1%82%d0%b8%d0%bd%d0%ba%d0%b0&amp;view=detail&amp;id=7685E570D785D56A887CD97495B9A03C2EFBEA5D&amp;first=37" TargetMode="External"/><Relationship Id="rId11" Type="http://schemas.openxmlformats.org/officeDocument/2006/relationships/image" Target="../media/image22.jpeg"/><Relationship Id="rId5" Type="http://schemas.openxmlformats.org/officeDocument/2006/relationships/image" Target="../media/image19.jpeg"/><Relationship Id="rId10" Type="http://schemas.openxmlformats.org/officeDocument/2006/relationships/hyperlink" Target="http://www.bing.com/images/search?q=%d0%b2%d0%be%d0%b7%d0%b4%d1%83%d1%88%d0%bd%d1%8b%d0%b9+%d1%88%d0%b0%d1%80++%d0%ba%d0%b0%d1%80%d1%82%d0%b8%d0%bd%d0%ba%d0%b0&amp;view=detail&amp;id=87BE755ED775E72792C5F1A370B4E204986FF87D&amp;first=37" TargetMode="External"/><Relationship Id="rId4" Type="http://schemas.openxmlformats.org/officeDocument/2006/relationships/hyperlink" Target="http://www.bing.com/images/search?q=%d0%ba%d0%be%d0%bb%d0%be%d0%b1%d0%be%d0%ba++%d0%ba%d0%b0%d1%80%d1%82%d0%b8%d0%bd%d0%ba%d0%b0&amp;view=detail&amp;id=A55925492A59B36E979EE31C01F564E966E8D30B" TargetMode="External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65.png"/><Relationship Id="rId11" Type="http://schemas.openxmlformats.org/officeDocument/2006/relationships/hyperlink" Target="http://smi2.ru/data/fckuploads/42119745_cvetochnuyy_shar.jpg" TargetMode="External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hyperlink" Target="http://img1.liveinternet.ru/images/foto/b/3/300/3481300/f_18967874.jpg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bing.com/images/search?q=%d0%b3%d0%bb%d0%be%d0%b1%d1%83%d1%81+%d0%ba%d0%b0%d1%80%d1%82%d0%b8%d0%bd%d0%ba%d0%b0&amp;view=detail&amp;id=8080E42668FE74A1E89C3C79076C35168BE37F2D&amp;first=37" TargetMode="External"/><Relationship Id="rId1" Type="http://schemas.openxmlformats.org/officeDocument/2006/relationships/slideLayout" Target="../slideLayouts/slideLayout132.xml"/><Relationship Id="rId4" Type="http://schemas.openxmlformats.org/officeDocument/2006/relationships/hyperlink" Target="&#1079;&#1072;&#1076;&#1072;&#1095;&#1080;-&#1080;&#1089;&#1089;&#1083;&#1077;&#1076;&#1086;&#1074;&#1072;&#1085;&#1080;&#1103;.pptx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images/search?q=%d0%b3%d0%bb%d0%be%d0%b1%d1%83%d1%81+%d0%ba%d0%b0%d1%80%d1%82%d0%b8%d0%bd%d0%ba%d0%b0&amp;view=detail&amp;id=8080E42668FE74A1E89C3C79076C35168BE37F2D&amp;first=37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9.jpeg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bing.com/images/search?q=%d0%ba%d0%be%d0%bb%d0%be%d0%b1%d0%be%d0%ba++%d0%ba%d0%b0%d1%80%d1%82%d0%b8%d0%bd%d0%ba%d0%b0&amp;view=detail&amp;id=A55925492A59B36E979EE31C01F564E966E8D30B" TargetMode="External"/><Relationship Id="rId1" Type="http://schemas.openxmlformats.org/officeDocument/2006/relationships/slideLayout" Target="../slideLayouts/slideLayout1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bing.com/images/search?q=%d0%ba%d0%be%d0%bb%d0%be%d0%b1%d0%be%d0%ba++%d0%ba%d0%b0%d1%80%d1%82%d0%b8%d0%bd%d0%ba%d0%b0&amp;view=detail&amp;id=A55925492A59B36E979EE31C01F564E966E8D30B" TargetMode="External"/><Relationship Id="rId1" Type="http://schemas.openxmlformats.org/officeDocument/2006/relationships/slideLayout" Target="../slideLayouts/slideLayout1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bing.com/images/search?q=%d0%b3%d0%bb%d0%be%d0%b1%d1%83%d1%81+%d0%ba%d0%b0%d1%80%d1%82%d0%b8%d0%bd%d0%ba%d0%b0&amp;view=detail&amp;id=8080E42668FE74A1E89C3C79076C35168BE37F2D&amp;first=37" TargetMode="External"/><Relationship Id="rId1" Type="http://schemas.openxmlformats.org/officeDocument/2006/relationships/slideLayout" Target="../slideLayouts/slideLayout1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4149080"/>
            <a:ext cx="5475266" cy="2232248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Учитель математики 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Четверикова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 Лариса  Александровна </a:t>
            </a:r>
            <a:r>
              <a:rPr lang="ru-RU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/>
            </a:r>
            <a:br>
              <a:rPr lang="ru-RU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</a:br>
            <a:endParaRPr lang="ru-RU" sz="4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929058" y="4500570"/>
            <a:ext cx="4953000" cy="12858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857232"/>
            <a:ext cx="353618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9558" y="1652574"/>
            <a:ext cx="4572032" cy="2143140"/>
          </a:xfrm>
          <a:prstGeom prst="rect">
            <a:avLst/>
          </a:prstGeom>
        </p:spPr>
        <p:txBody>
          <a:bodyPr vert="horz" anchor="t">
            <a:normAutofit fontScale="9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algn="ctr"/>
            <a:r>
              <a:rPr lang="ru-RU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Шар</a:t>
            </a:r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b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</a:br>
            <a:r>
              <a:rPr lang="ru-RU" sz="2800" dirty="0" smtClean="0">
                <a:latin typeface="+mn-lt"/>
                <a:cs typeface="Arial" pitchFamily="34" charset="0"/>
              </a:rPr>
              <a:t>урок математики, 6 класс</a:t>
            </a:r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/>
            </a:r>
            <a:b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</a:br>
            <a:endParaRPr lang="ru-RU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шар\шарр\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628"/>
            <a:ext cx="8784976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63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шар\шарр\img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9" y="134634"/>
            <a:ext cx="8808979" cy="660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10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шар\шарр\img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9" y="80628"/>
            <a:ext cx="8880987" cy="666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8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spox.ru/uploads/classification/cards/ball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4429132"/>
            <a:ext cx="2231220" cy="224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Рисунок 7" descr="http://ts4.mm.bing.net/th?id=H.4879143841368035&amp;pid=1.7&amp;w=190&amp;h=152&amp;c=7&amp;rs=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75" y="332656"/>
            <a:ext cx="21431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714357"/>
            <a:ext cx="7429558" cy="1214446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  <a:cs typeface="Times New Roman" pitchFamily="18" charset="0"/>
              </a:rPr>
              <a:t>Как вы думаете, что объединяет </a:t>
            </a:r>
          </a:p>
          <a:p>
            <a:pPr algn="ctr"/>
            <a:r>
              <a:rPr lang="ru-RU" sz="3600" b="1" i="1" dirty="0" smtClean="0">
                <a:solidFill>
                  <a:srgbClr val="FFFF00"/>
                </a:solidFill>
                <a:cs typeface="Times New Roman" pitchFamily="18" charset="0"/>
              </a:rPr>
              <a:t>все эти объекты?</a:t>
            </a:r>
          </a:p>
        </p:txBody>
      </p:sp>
      <p:pic>
        <p:nvPicPr>
          <p:cNvPr id="5" name="Рисунок 4" descr="http://ts4.mm.bing.net/th?id=H.4957930691953915&amp;pid=1.7&amp;w=179&amp;h=134&amp;c=7&amp;rs=1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5394" y="2357429"/>
            <a:ext cx="2366858" cy="174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ts3.mm.bing.net/th?id=H.4805682732206378&amp;pid=1.7&amp;w=122&amp;h=150&amp;c=7&amp;rs=1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14744" y="2285992"/>
            <a:ext cx="1714495" cy="181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ts2.mm.bing.net/th?id=H.4539828546241753&amp;pid=1.7&amp;w=127&amp;h=142&amp;c=7&amp;rs=1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73116" y="4429132"/>
            <a:ext cx="22944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5720" y="2000240"/>
            <a:ext cx="304802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42234" y="4429132"/>
            <a:ext cx="2406230" cy="224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8" y="1300135"/>
            <a:ext cx="2123718" cy="212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09" y="1657430"/>
            <a:ext cx="2381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ребу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559" y="1648192"/>
            <a:ext cx="2381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ребус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96" y="1229846"/>
            <a:ext cx="2439721" cy="215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ребу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269" y="1657430"/>
            <a:ext cx="2381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ребу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657430"/>
            <a:ext cx="2381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ребус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94" y="1412776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ребус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657" y="4165476"/>
            <a:ext cx="1802797" cy="250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ребу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234" y="2604120"/>
            <a:ext cx="2381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ребу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07" y="4509120"/>
            <a:ext cx="2381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ребусы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65" y="4123043"/>
            <a:ext cx="2291077" cy="229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01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 урока: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469128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8000" b="1" i="1" dirty="0" smtClean="0">
                <a:solidFill>
                  <a:srgbClr val="C00000"/>
                </a:solidFill>
                <a:latin typeface="Monotype Corsiva" pitchFamily="66" charset="0"/>
              </a:rPr>
              <a:t>ШАР</a:t>
            </a:r>
            <a:endParaRPr lang="ru-RU" sz="80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7704" y="2996950"/>
            <a:ext cx="5544616" cy="36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5643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4325112"/>
          </a:xfrm>
        </p:spPr>
        <p:txBody>
          <a:bodyPr/>
          <a:lstStyle/>
          <a:p>
            <a:pPr marL="109728" indent="0">
              <a:buNone/>
            </a:pPr>
            <a:r>
              <a:rPr lang="ru-RU" sz="3600" b="1" i="1" dirty="0">
                <a:solidFill>
                  <a:srgbClr val="C00000"/>
                </a:solidFill>
                <a:latin typeface="Trebuchet MS"/>
                <a:ea typeface="+mj-ea"/>
                <a:cs typeface="+mj-cs"/>
              </a:rPr>
              <a:t>Самостоятельная работа с учебником</a:t>
            </a:r>
            <a:r>
              <a:rPr lang="ru-RU" sz="3600" b="1" i="1" dirty="0" smtClean="0">
                <a:solidFill>
                  <a:srgbClr val="C00000"/>
                </a:solidFill>
                <a:latin typeface="Trebuchet MS"/>
                <a:ea typeface="+mj-ea"/>
                <a:cs typeface="+mj-cs"/>
              </a:rPr>
              <a:t>: </a:t>
            </a:r>
          </a:p>
          <a:p>
            <a:pPr marL="109728" indent="0">
              <a:buNone/>
            </a:pPr>
            <a:r>
              <a:rPr lang="ru-RU" sz="3600" b="1" dirty="0" smtClean="0">
                <a:latin typeface="Trebuchet MS"/>
                <a:ea typeface="+mj-ea"/>
                <a:cs typeface="+mj-cs"/>
              </a:rPr>
              <a:t>стр.142 п.25 – прочитать и ответить на вопросы.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75" y="3861048"/>
            <a:ext cx="4282174" cy="28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84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2"/>
          <p:cNvSpPr>
            <a:spLocks noChangeArrowheads="1"/>
          </p:cNvSpPr>
          <p:nvPr/>
        </p:nvSpPr>
        <p:spPr bwMode="auto">
          <a:xfrm>
            <a:off x="2484438" y="1484313"/>
            <a:ext cx="3311525" cy="3311525"/>
          </a:xfrm>
          <a:prstGeom prst="ellipse">
            <a:avLst/>
          </a:prstGeom>
          <a:solidFill>
            <a:srgbClr val="FFFFCC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4579" name="WordArt 3"/>
          <p:cNvSpPr>
            <a:spLocks noChangeArrowheads="1" noChangeShapeType="1" noTextEdit="1"/>
          </p:cNvSpPr>
          <p:nvPr/>
        </p:nvSpPr>
        <p:spPr bwMode="auto">
          <a:xfrm>
            <a:off x="1512888" y="1125538"/>
            <a:ext cx="1366837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solidFill>
                  <a:srgbClr val="003366"/>
                </a:solidFill>
                <a:cs typeface="Arial"/>
              </a:rPr>
              <a:t>ШАР</a:t>
            </a:r>
          </a:p>
        </p:txBody>
      </p:sp>
      <p:sp>
        <p:nvSpPr>
          <p:cNvPr id="24580" name="WordArt 4"/>
          <p:cNvSpPr>
            <a:spLocks noChangeArrowheads="1" noChangeShapeType="1" noTextEdit="1"/>
          </p:cNvSpPr>
          <p:nvPr/>
        </p:nvSpPr>
        <p:spPr bwMode="auto">
          <a:xfrm>
            <a:off x="5508625" y="1125538"/>
            <a:ext cx="21590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>
                <a:solidFill>
                  <a:srgbClr val="003366"/>
                </a:solidFill>
                <a:cs typeface="Arial"/>
              </a:rPr>
              <a:t>СФЕРА</a:t>
            </a:r>
          </a:p>
        </p:txBody>
      </p:sp>
      <p:grpSp>
        <p:nvGrpSpPr>
          <p:cNvPr id="24582" name="Group 6"/>
          <p:cNvGrpSpPr>
            <a:grpSpLocks/>
          </p:cNvGrpSpPr>
          <p:nvPr/>
        </p:nvGrpSpPr>
        <p:grpSpPr bwMode="auto">
          <a:xfrm>
            <a:off x="2484438" y="2781300"/>
            <a:ext cx="3311525" cy="719138"/>
            <a:chOff x="1565" y="1752"/>
            <a:chExt cx="2086" cy="453"/>
          </a:xfrm>
        </p:grpSpPr>
        <p:sp>
          <p:nvSpPr>
            <p:cNvPr id="10254" name="Oval 7"/>
            <p:cNvSpPr>
              <a:spLocks noChangeArrowheads="1"/>
            </p:cNvSpPr>
            <p:nvPr/>
          </p:nvSpPr>
          <p:spPr bwMode="auto">
            <a:xfrm>
              <a:off x="1565" y="1752"/>
              <a:ext cx="2082" cy="45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10255" name="AutoShape 8"/>
            <p:cNvSpPr>
              <a:spLocks/>
            </p:cNvSpPr>
            <p:nvPr/>
          </p:nvSpPr>
          <p:spPr bwMode="auto">
            <a:xfrm rot="-5400000">
              <a:off x="2495" y="1049"/>
              <a:ext cx="226" cy="2086"/>
            </a:xfrm>
            <a:prstGeom prst="leftBracket">
              <a:avLst>
                <a:gd name="adj" fmla="val 461504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2484438" y="3141663"/>
            <a:ext cx="3311525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4586" name="Oval 10"/>
          <p:cNvSpPr>
            <a:spLocks noChangeArrowheads="1"/>
          </p:cNvSpPr>
          <p:nvPr/>
        </p:nvSpPr>
        <p:spPr bwMode="auto">
          <a:xfrm>
            <a:off x="4103688" y="3103563"/>
            <a:ext cx="73025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4140200" y="1833563"/>
            <a:ext cx="998538" cy="1308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4588" name="AutoShape 12"/>
          <p:cNvSpPr>
            <a:spLocks/>
          </p:cNvSpPr>
          <p:nvPr/>
        </p:nvSpPr>
        <p:spPr bwMode="auto">
          <a:xfrm>
            <a:off x="6303963" y="4035425"/>
            <a:ext cx="1220787" cy="401638"/>
          </a:xfrm>
          <a:prstGeom prst="borderCallout1">
            <a:avLst>
              <a:gd name="adj1" fmla="val 28458"/>
              <a:gd name="adj2" fmla="val -6241"/>
              <a:gd name="adj3" fmla="val -222528"/>
              <a:gd name="adj4" fmla="val -118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000000"/>
                </a:solidFill>
              </a:rPr>
              <a:t>диаметр</a:t>
            </a:r>
          </a:p>
        </p:txBody>
      </p:sp>
      <p:sp>
        <p:nvSpPr>
          <p:cNvPr id="24589" name="AutoShape 13"/>
          <p:cNvSpPr>
            <a:spLocks/>
          </p:cNvSpPr>
          <p:nvPr/>
        </p:nvSpPr>
        <p:spPr bwMode="auto">
          <a:xfrm>
            <a:off x="6372225" y="2492375"/>
            <a:ext cx="1290638" cy="401638"/>
          </a:xfrm>
          <a:prstGeom prst="borderCallout1">
            <a:avLst>
              <a:gd name="adj1" fmla="val 28458"/>
              <a:gd name="adj2" fmla="val -5903"/>
              <a:gd name="adj3" fmla="val -79051"/>
              <a:gd name="adj4" fmla="val -11758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000000"/>
                </a:solidFill>
              </a:rPr>
              <a:t>радиус</a:t>
            </a:r>
          </a:p>
        </p:txBody>
      </p:sp>
      <p:sp>
        <p:nvSpPr>
          <p:cNvPr id="24590" name="AutoShape 14"/>
          <p:cNvSpPr>
            <a:spLocks/>
          </p:cNvSpPr>
          <p:nvPr/>
        </p:nvSpPr>
        <p:spPr bwMode="auto">
          <a:xfrm>
            <a:off x="323850" y="3890963"/>
            <a:ext cx="1651000" cy="609600"/>
          </a:xfrm>
          <a:prstGeom prst="borderCallout1">
            <a:avLst>
              <a:gd name="adj1" fmla="val 18750"/>
              <a:gd name="adj2" fmla="val 104616"/>
              <a:gd name="adj3" fmla="val -122917"/>
              <a:gd name="adj4" fmla="val 23115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000000"/>
                </a:solidFill>
              </a:rPr>
              <a:t>Центр шара (сферы)</a:t>
            </a:r>
          </a:p>
        </p:txBody>
      </p:sp>
      <p:sp>
        <p:nvSpPr>
          <p:cNvPr id="10253" name="Text Box 15"/>
          <p:cNvSpPr txBox="1">
            <a:spLocks noChangeArrowheads="1"/>
          </p:cNvSpPr>
          <p:nvPr/>
        </p:nvSpPr>
        <p:spPr bwMode="auto">
          <a:xfrm>
            <a:off x="2124075" y="188913"/>
            <a:ext cx="446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b="1">
                <a:solidFill>
                  <a:srgbClr val="000000"/>
                </a:solidFill>
              </a:rPr>
              <a:t>ГЕОМЕТРИЧЕСКИЙ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27257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79" grpId="0" animBg="1"/>
      <p:bldP spid="24580" grpId="0" animBg="1"/>
      <p:bldP spid="24585" grpId="0" animBg="1"/>
      <p:bldP spid="24586" grpId="0" animBg="1"/>
      <p:bldP spid="24587" grpId="0" animBg="1"/>
      <p:bldP spid="24588" grpId="0" animBg="1"/>
      <p:bldP spid="24589" grpId="0" animBg="1"/>
      <p:bldP spid="2459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6408000"/>
            <a:ext cx="9144000" cy="331416"/>
            <a:chOff x="0" y="3645024"/>
            <a:chExt cx="9144000" cy="331416"/>
          </a:xfrm>
        </p:grpSpPr>
        <p:sp>
          <p:nvSpPr>
            <p:cNvPr id="6" name="Прямоугольник 5"/>
            <p:cNvSpPr/>
            <p:nvPr userDrawn="1"/>
          </p:nvSpPr>
          <p:spPr>
            <a:xfrm>
              <a:off x="0" y="3645024"/>
              <a:ext cx="9144000" cy="324000"/>
            </a:xfrm>
            <a:prstGeom prst="rect">
              <a:avLst/>
            </a:prstGeom>
            <a:solidFill>
              <a:schemeClr val="bg2">
                <a:lumMod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7" name="Прямая соединительная линия 6"/>
            <p:cNvCxnSpPr/>
            <p:nvPr userDrawn="1"/>
          </p:nvCxnSpPr>
          <p:spPr>
            <a:xfrm>
              <a:off x="0" y="3976440"/>
              <a:ext cx="9144000" cy="0"/>
            </a:xfrm>
            <a:prstGeom prst="line">
              <a:avLst/>
            </a:prstGeom>
            <a:ln w="25400">
              <a:solidFill>
                <a:schemeClr val="bg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 userDrawn="1"/>
          </p:nvCxnSpPr>
          <p:spPr>
            <a:xfrm>
              <a:off x="0" y="3645024"/>
              <a:ext cx="9144000" cy="0"/>
            </a:xfrm>
            <a:prstGeom prst="line">
              <a:avLst/>
            </a:prstGeom>
            <a:ln w="2540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16"/>
          <p:cNvGrpSpPr/>
          <p:nvPr/>
        </p:nvGrpSpPr>
        <p:grpSpPr>
          <a:xfrm>
            <a:off x="0" y="35476"/>
            <a:ext cx="9144000" cy="468000"/>
            <a:chOff x="0" y="72000"/>
            <a:chExt cx="9144000" cy="468000"/>
          </a:xfrm>
        </p:grpSpPr>
        <p:sp>
          <p:nvSpPr>
            <p:cNvPr id="10" name="Прямоугольник 9"/>
            <p:cNvSpPr/>
            <p:nvPr userDrawn="1"/>
          </p:nvSpPr>
          <p:spPr>
            <a:xfrm>
              <a:off x="0" y="72000"/>
              <a:ext cx="9144000" cy="468000"/>
            </a:xfrm>
            <a:prstGeom prst="rect">
              <a:avLst/>
            </a:prstGeom>
            <a:solidFill>
              <a:srgbClr val="584A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267034"/>
                </a:solidFill>
              </a:endParaRPr>
            </a:p>
          </p:txBody>
        </p:sp>
        <p:cxnSp>
          <p:nvCxnSpPr>
            <p:cNvPr id="11" name="Прямая соединительная линия 10"/>
            <p:cNvCxnSpPr/>
            <p:nvPr userDrawn="1"/>
          </p:nvCxnSpPr>
          <p:spPr>
            <a:xfrm>
              <a:off x="0" y="540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 userDrawn="1"/>
          </p:nvCxnSpPr>
          <p:spPr>
            <a:xfrm>
              <a:off x="0" y="72000"/>
              <a:ext cx="9144000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6000"/>
            <a:ext cx="9144000" cy="614040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шар </a:t>
            </a:r>
            <a:r>
              <a:rPr lang="ru-RU" sz="2400" b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и сфера</a:t>
            </a:r>
            <a:endParaRPr lang="ru-RU" b="0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1628799"/>
            <a:ext cx="2887912" cy="2628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1628800"/>
            <a:ext cx="2628000" cy="2628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49" y="1544688"/>
            <a:ext cx="6067425" cy="3038475"/>
          </a:xfrm>
          <a:prstGeom prst="rect">
            <a:avLst/>
          </a:prstGeom>
          <a:effectLst>
            <a:outerShdw blurRad="762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78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ru-RU" sz="4000" dirty="0" smtClean="0"/>
              <a:t>Планеты солнечной системы. тоже можно считать шарами</a:t>
            </a:r>
          </a:p>
        </p:txBody>
      </p:sp>
      <p:pic>
        <p:nvPicPr>
          <p:cNvPr id="8195" name="Picture 4" descr="j008318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712" y="1270102"/>
            <a:ext cx="5472608" cy="5421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496973"/>
            <a:ext cx="381642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математике есть своя красота, как в живописи и поэзии. </a:t>
            </a:r>
            <a:endParaRPr lang="ru-RU" sz="40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600" b="1" dirty="0" smtClean="0">
              <a:solidFill>
                <a:srgbClr val="2B1C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Н.Е</a:t>
            </a: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Жуковский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3600" dirty="0">
                <a:solidFill>
                  <a:prstClr val="black"/>
                </a:solidFill>
              </a:rPr>
              <a:t> </a:t>
            </a:r>
          </a:p>
        </p:txBody>
      </p:sp>
      <p:pic>
        <p:nvPicPr>
          <p:cNvPr id="1026" name="Picture 2" descr="&amp;Scy;&amp;lcy;&amp;ucy;&amp;zhcy;&amp;iecy;&amp;ncy;&amp;icy;&amp;iecy; &amp;Rcy;&amp;ocy;&amp;scy;&amp;scy;&amp;icy;&amp;icy;: &amp;Ncy;&amp;icy;&amp;kcy;&amp;ocy;&amp;lcy;&amp;acy;&amp;jcy; &amp;IEcy;&amp;gcy;&amp;ocy;&amp;rcy;&amp;ocy;&amp;vcy;&amp;icy;&amp;chcy; &amp;ZHcy;&amp;ucy;&amp;kcy;&amp;ocy;&amp;vcy;&amp;scy;&amp;kcy;&amp;icy;&amp;jcy;. &quot;&amp;Rcy;&amp;acy;&amp;scy;&amp;scy;&amp;iecy;&amp;kcy;&amp;acy;&amp;yacy; &amp;kcy;&amp;rcy;&amp;ycy;&amp;lcy;&amp;ocy;…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45648"/>
            <a:ext cx="3520932" cy="47881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93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3" descr="03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8634"/>
            <a:ext cx="7416824" cy="593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7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86089C-C890-4FAB-AFC1-68D96304599E}" type="slidenum">
              <a:rPr lang="ru-RU">
                <a:solidFill>
                  <a:srgbClr val="FFFFFF"/>
                </a:solidFill>
              </a:rPr>
              <a:pPr eaLnBrk="1" hangingPunct="1"/>
              <a:t>21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4" descr="PH02180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2" y="1510250"/>
            <a:ext cx="7902752" cy="52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4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800px-Donetsk_tsar_ca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64449" cy="649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40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post-15-11767480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" y="128451"/>
            <a:ext cx="8818170" cy="667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36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3" y="211316"/>
            <a:ext cx="5157907" cy="653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07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490c6bba76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6" y="2564904"/>
            <a:ext cx="5521325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39868100_puzy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6633"/>
            <a:ext cx="3643092" cy="242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64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1190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83568"/>
            <a:ext cx="6048672" cy="62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07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novogodcom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555"/>
            <a:ext cx="5184576" cy="675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12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3"/>
          <p:cNvGrpSpPr>
            <a:grpSpLocks/>
          </p:cNvGrpSpPr>
          <p:nvPr/>
        </p:nvGrpSpPr>
        <p:grpSpPr bwMode="auto">
          <a:xfrm>
            <a:off x="914400" y="2564904"/>
            <a:ext cx="4305672" cy="4032448"/>
            <a:chOff x="2448" y="816"/>
            <a:chExt cx="2016" cy="1968"/>
          </a:xfrm>
        </p:grpSpPr>
        <p:sp>
          <p:nvSpPr>
            <p:cNvPr id="15367" name="Oval 4"/>
            <p:cNvSpPr>
              <a:spLocks noChangeArrowheads="1"/>
            </p:cNvSpPr>
            <p:nvPr/>
          </p:nvSpPr>
          <p:spPr bwMode="auto">
            <a:xfrm>
              <a:off x="2448" y="816"/>
              <a:ext cx="2016" cy="1968"/>
            </a:xfrm>
            <a:prstGeom prst="ellipse">
              <a:avLst/>
            </a:prstGeom>
            <a:noFill/>
            <a:ln w="57150">
              <a:solidFill>
                <a:srgbClr val="000099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</a:endParaRPr>
            </a:p>
          </p:txBody>
        </p:sp>
        <p:pic>
          <p:nvPicPr>
            <p:cNvPr id="15368" name="Picture 5" descr="л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816"/>
              <a:ext cx="2016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3" name="Text Box 8"/>
          <p:cNvSpPr txBox="1">
            <a:spLocks noChangeArrowheads="1"/>
          </p:cNvSpPr>
          <p:nvPr/>
        </p:nvSpPr>
        <p:spPr bwMode="auto">
          <a:xfrm>
            <a:off x="304800" y="914400"/>
            <a:ext cx="8839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i="0" dirty="0" smtClean="0">
                <a:solidFill>
                  <a:srgbClr val="000000"/>
                </a:solidFill>
                <a:latin typeface="Arial" charset="0"/>
              </a:rPr>
              <a:t>Диаметр земного шара приближенно равен 12,7 тыс. км. Скольким тысячам километров равен радиус и длина экватора Земли? </a:t>
            </a:r>
          </a:p>
        </p:txBody>
      </p:sp>
      <p:grpSp>
        <p:nvGrpSpPr>
          <p:cNvPr id="37902" name="Group 14"/>
          <p:cNvGrpSpPr>
            <a:grpSpLocks/>
          </p:cNvGrpSpPr>
          <p:nvPr/>
        </p:nvGrpSpPr>
        <p:grpSpPr bwMode="auto">
          <a:xfrm>
            <a:off x="962324" y="4077072"/>
            <a:ext cx="4248472" cy="808037"/>
            <a:chOff x="576" y="1387"/>
            <a:chExt cx="1832" cy="509"/>
          </a:xfrm>
        </p:grpSpPr>
        <p:sp>
          <p:nvSpPr>
            <p:cNvPr id="37895" name="Freeform 7"/>
            <p:cNvSpPr>
              <a:spLocks/>
            </p:cNvSpPr>
            <p:nvPr/>
          </p:nvSpPr>
          <p:spPr bwMode="auto">
            <a:xfrm>
              <a:off x="576" y="1648"/>
              <a:ext cx="1832" cy="248"/>
            </a:xfrm>
            <a:custGeom>
              <a:avLst/>
              <a:gdLst>
                <a:gd name="T0" fmla="*/ 0 w 1832"/>
                <a:gd name="T1" fmla="*/ 52 h 248"/>
                <a:gd name="T2" fmla="*/ 280 w 1832"/>
                <a:gd name="T3" fmla="*/ 176 h 248"/>
                <a:gd name="T4" fmla="*/ 632 w 1832"/>
                <a:gd name="T5" fmla="*/ 240 h 248"/>
                <a:gd name="T6" fmla="*/ 1144 w 1832"/>
                <a:gd name="T7" fmla="*/ 224 h 248"/>
                <a:gd name="T8" fmla="*/ 1544 w 1832"/>
                <a:gd name="T9" fmla="*/ 112 h 248"/>
                <a:gd name="T10" fmla="*/ 1832 w 1832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2" h="248">
                  <a:moveTo>
                    <a:pt x="0" y="52"/>
                  </a:moveTo>
                  <a:cubicBezTo>
                    <a:pt x="47" y="73"/>
                    <a:pt x="175" y="145"/>
                    <a:pt x="280" y="176"/>
                  </a:cubicBezTo>
                  <a:cubicBezTo>
                    <a:pt x="385" y="207"/>
                    <a:pt x="488" y="232"/>
                    <a:pt x="632" y="240"/>
                  </a:cubicBezTo>
                  <a:cubicBezTo>
                    <a:pt x="776" y="248"/>
                    <a:pt x="992" y="245"/>
                    <a:pt x="1144" y="224"/>
                  </a:cubicBezTo>
                  <a:cubicBezTo>
                    <a:pt x="1296" y="203"/>
                    <a:pt x="1429" y="149"/>
                    <a:pt x="1544" y="112"/>
                  </a:cubicBezTo>
                  <a:cubicBezTo>
                    <a:pt x="1659" y="75"/>
                    <a:pt x="1772" y="23"/>
                    <a:pt x="1832" y="0"/>
                  </a:cubicBezTo>
                </a:path>
              </a:pathLst>
            </a:custGeom>
            <a:noFill/>
            <a:ln w="57150" cap="flat" cmpd="sng">
              <a:solidFill>
                <a:schemeClr val="bg1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5366" name="WordArt 13"/>
            <p:cNvSpPr>
              <a:spLocks noChangeArrowheads="1" noChangeShapeType="1" noTextEdit="1"/>
            </p:cNvSpPr>
            <p:nvPr/>
          </p:nvSpPr>
          <p:spPr bwMode="auto">
            <a:xfrm rot="-144774">
              <a:off x="720" y="1387"/>
              <a:ext cx="1536" cy="474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1222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3600" b="1" i="1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</a:rPr>
                <a:t>Экватор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7525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72"/>
          <p:cNvGrpSpPr>
            <a:grpSpLocks/>
          </p:cNvGrpSpPr>
          <p:nvPr/>
        </p:nvGrpSpPr>
        <p:grpSpPr bwMode="auto">
          <a:xfrm>
            <a:off x="4038600" y="76200"/>
            <a:ext cx="5060950" cy="6553200"/>
            <a:chOff x="2544" y="48"/>
            <a:chExt cx="3188" cy="4128"/>
          </a:xfrm>
        </p:grpSpPr>
        <p:sp>
          <p:nvSpPr>
            <p:cNvPr id="40009" name="Freeform 73"/>
            <p:cNvSpPr>
              <a:spLocks/>
            </p:cNvSpPr>
            <p:nvPr/>
          </p:nvSpPr>
          <p:spPr bwMode="auto">
            <a:xfrm>
              <a:off x="2847" y="768"/>
              <a:ext cx="2577" cy="2463"/>
            </a:xfrm>
            <a:custGeom>
              <a:avLst/>
              <a:gdLst>
                <a:gd name="T0" fmla="*/ 1146 w 1146"/>
                <a:gd name="T1" fmla="*/ 544 h 1198"/>
                <a:gd name="T2" fmla="*/ 1115 w 1146"/>
                <a:gd name="T3" fmla="*/ 356 h 1198"/>
                <a:gd name="T4" fmla="*/ 1030 w 1146"/>
                <a:gd name="T5" fmla="*/ 189 h 1198"/>
                <a:gd name="T6" fmla="*/ 906 w 1146"/>
                <a:gd name="T7" fmla="*/ 55 h 1198"/>
                <a:gd name="T8" fmla="*/ 863 w 1146"/>
                <a:gd name="T9" fmla="*/ 52 h 1198"/>
                <a:gd name="T10" fmla="*/ 921 w 1146"/>
                <a:gd name="T11" fmla="*/ 164 h 1198"/>
                <a:gd name="T12" fmla="*/ 954 w 1146"/>
                <a:gd name="T13" fmla="*/ 286 h 1198"/>
                <a:gd name="T14" fmla="*/ 960 w 1146"/>
                <a:gd name="T15" fmla="*/ 413 h 1198"/>
                <a:gd name="T16" fmla="*/ 942 w 1146"/>
                <a:gd name="T17" fmla="*/ 544 h 1198"/>
                <a:gd name="T18" fmla="*/ 899 w 1146"/>
                <a:gd name="T19" fmla="*/ 666 h 1198"/>
                <a:gd name="T20" fmla="*/ 839 w 1146"/>
                <a:gd name="T21" fmla="*/ 772 h 1198"/>
                <a:gd name="T22" fmla="*/ 757 w 1146"/>
                <a:gd name="T23" fmla="*/ 863 h 1198"/>
                <a:gd name="T24" fmla="*/ 656 w 1146"/>
                <a:gd name="T25" fmla="*/ 939 h 1198"/>
                <a:gd name="T26" fmla="*/ 547 w 1146"/>
                <a:gd name="T27" fmla="*/ 994 h 1198"/>
                <a:gd name="T28" fmla="*/ 425 w 1146"/>
                <a:gd name="T29" fmla="*/ 1028 h 1198"/>
                <a:gd name="T30" fmla="*/ 298 w 1146"/>
                <a:gd name="T31" fmla="*/ 1037 h 1198"/>
                <a:gd name="T32" fmla="*/ 203 w 1146"/>
                <a:gd name="T33" fmla="*/ 1024 h 1198"/>
                <a:gd name="T34" fmla="*/ 140 w 1146"/>
                <a:gd name="T35" fmla="*/ 1009 h 1198"/>
                <a:gd name="T36" fmla="*/ 82 w 1146"/>
                <a:gd name="T37" fmla="*/ 988 h 1198"/>
                <a:gd name="T38" fmla="*/ 27 w 1146"/>
                <a:gd name="T39" fmla="*/ 964 h 1198"/>
                <a:gd name="T40" fmla="*/ 39 w 1146"/>
                <a:gd name="T41" fmla="*/ 994 h 1198"/>
                <a:gd name="T42" fmla="*/ 130 w 1146"/>
                <a:gd name="T43" fmla="*/ 1076 h 1198"/>
                <a:gd name="T44" fmla="*/ 234 w 1146"/>
                <a:gd name="T45" fmla="*/ 1137 h 1198"/>
                <a:gd name="T46" fmla="*/ 352 w 1146"/>
                <a:gd name="T47" fmla="*/ 1180 h 1198"/>
                <a:gd name="T48" fmla="*/ 483 w 1146"/>
                <a:gd name="T49" fmla="*/ 1198 h 1198"/>
                <a:gd name="T50" fmla="*/ 611 w 1146"/>
                <a:gd name="T51" fmla="*/ 1189 h 1198"/>
                <a:gd name="T52" fmla="*/ 729 w 1146"/>
                <a:gd name="T53" fmla="*/ 1155 h 1198"/>
                <a:gd name="T54" fmla="*/ 842 w 1146"/>
                <a:gd name="T55" fmla="*/ 1100 h 1198"/>
                <a:gd name="T56" fmla="*/ 939 w 1146"/>
                <a:gd name="T57" fmla="*/ 1028 h 1198"/>
                <a:gd name="T58" fmla="*/ 1021 w 1146"/>
                <a:gd name="T59" fmla="*/ 936 h 1198"/>
                <a:gd name="T60" fmla="*/ 1085 w 1146"/>
                <a:gd name="T61" fmla="*/ 827 h 1198"/>
                <a:gd name="T62" fmla="*/ 1127 w 1146"/>
                <a:gd name="T63" fmla="*/ 705 h 1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46" h="1198">
                  <a:moveTo>
                    <a:pt x="1140" y="641"/>
                  </a:moveTo>
                  <a:lnTo>
                    <a:pt x="1146" y="544"/>
                  </a:lnTo>
                  <a:lnTo>
                    <a:pt x="1137" y="447"/>
                  </a:lnTo>
                  <a:lnTo>
                    <a:pt x="1115" y="356"/>
                  </a:lnTo>
                  <a:lnTo>
                    <a:pt x="1079" y="271"/>
                  </a:lnTo>
                  <a:lnTo>
                    <a:pt x="1030" y="189"/>
                  </a:lnTo>
                  <a:lnTo>
                    <a:pt x="972" y="116"/>
                  </a:lnTo>
                  <a:lnTo>
                    <a:pt x="906" y="55"/>
                  </a:lnTo>
                  <a:lnTo>
                    <a:pt x="827" y="0"/>
                  </a:lnTo>
                  <a:lnTo>
                    <a:pt x="863" y="52"/>
                  </a:lnTo>
                  <a:lnTo>
                    <a:pt x="893" y="106"/>
                  </a:lnTo>
                  <a:lnTo>
                    <a:pt x="921" y="164"/>
                  </a:lnTo>
                  <a:lnTo>
                    <a:pt x="939" y="225"/>
                  </a:lnTo>
                  <a:lnTo>
                    <a:pt x="954" y="286"/>
                  </a:lnTo>
                  <a:lnTo>
                    <a:pt x="960" y="350"/>
                  </a:lnTo>
                  <a:lnTo>
                    <a:pt x="960" y="413"/>
                  </a:lnTo>
                  <a:lnTo>
                    <a:pt x="954" y="480"/>
                  </a:lnTo>
                  <a:lnTo>
                    <a:pt x="942" y="544"/>
                  </a:lnTo>
                  <a:lnTo>
                    <a:pt x="924" y="605"/>
                  </a:lnTo>
                  <a:lnTo>
                    <a:pt x="899" y="666"/>
                  </a:lnTo>
                  <a:lnTo>
                    <a:pt x="872" y="721"/>
                  </a:lnTo>
                  <a:lnTo>
                    <a:pt x="839" y="772"/>
                  </a:lnTo>
                  <a:lnTo>
                    <a:pt x="799" y="821"/>
                  </a:lnTo>
                  <a:lnTo>
                    <a:pt x="757" y="863"/>
                  </a:lnTo>
                  <a:lnTo>
                    <a:pt x="708" y="903"/>
                  </a:lnTo>
                  <a:lnTo>
                    <a:pt x="656" y="939"/>
                  </a:lnTo>
                  <a:lnTo>
                    <a:pt x="605" y="970"/>
                  </a:lnTo>
                  <a:lnTo>
                    <a:pt x="547" y="994"/>
                  </a:lnTo>
                  <a:lnTo>
                    <a:pt x="486" y="1012"/>
                  </a:lnTo>
                  <a:lnTo>
                    <a:pt x="425" y="1028"/>
                  </a:lnTo>
                  <a:lnTo>
                    <a:pt x="364" y="1034"/>
                  </a:lnTo>
                  <a:lnTo>
                    <a:pt x="298" y="1037"/>
                  </a:lnTo>
                  <a:lnTo>
                    <a:pt x="234" y="1031"/>
                  </a:lnTo>
                  <a:lnTo>
                    <a:pt x="203" y="1024"/>
                  </a:lnTo>
                  <a:lnTo>
                    <a:pt x="170" y="1018"/>
                  </a:lnTo>
                  <a:lnTo>
                    <a:pt x="140" y="1009"/>
                  </a:lnTo>
                  <a:lnTo>
                    <a:pt x="112" y="1000"/>
                  </a:lnTo>
                  <a:lnTo>
                    <a:pt x="82" y="988"/>
                  </a:lnTo>
                  <a:lnTo>
                    <a:pt x="54" y="976"/>
                  </a:lnTo>
                  <a:lnTo>
                    <a:pt x="27" y="964"/>
                  </a:lnTo>
                  <a:lnTo>
                    <a:pt x="0" y="949"/>
                  </a:lnTo>
                  <a:lnTo>
                    <a:pt x="39" y="994"/>
                  </a:lnTo>
                  <a:lnTo>
                    <a:pt x="82" y="1037"/>
                  </a:lnTo>
                  <a:lnTo>
                    <a:pt x="130" y="1076"/>
                  </a:lnTo>
                  <a:lnTo>
                    <a:pt x="182" y="1110"/>
                  </a:lnTo>
                  <a:lnTo>
                    <a:pt x="234" y="1137"/>
                  </a:lnTo>
                  <a:lnTo>
                    <a:pt x="292" y="1161"/>
                  </a:lnTo>
                  <a:lnTo>
                    <a:pt x="352" y="1180"/>
                  </a:lnTo>
                  <a:lnTo>
                    <a:pt x="416" y="1192"/>
                  </a:lnTo>
                  <a:lnTo>
                    <a:pt x="483" y="1198"/>
                  </a:lnTo>
                  <a:lnTo>
                    <a:pt x="547" y="1198"/>
                  </a:lnTo>
                  <a:lnTo>
                    <a:pt x="611" y="1189"/>
                  </a:lnTo>
                  <a:lnTo>
                    <a:pt x="672" y="1176"/>
                  </a:lnTo>
                  <a:lnTo>
                    <a:pt x="729" y="1155"/>
                  </a:lnTo>
                  <a:lnTo>
                    <a:pt x="787" y="1131"/>
                  </a:lnTo>
                  <a:lnTo>
                    <a:pt x="842" y="1100"/>
                  </a:lnTo>
                  <a:lnTo>
                    <a:pt x="893" y="1067"/>
                  </a:lnTo>
                  <a:lnTo>
                    <a:pt x="939" y="1028"/>
                  </a:lnTo>
                  <a:lnTo>
                    <a:pt x="982" y="982"/>
                  </a:lnTo>
                  <a:lnTo>
                    <a:pt x="1021" y="936"/>
                  </a:lnTo>
                  <a:lnTo>
                    <a:pt x="1055" y="882"/>
                  </a:lnTo>
                  <a:lnTo>
                    <a:pt x="1085" y="827"/>
                  </a:lnTo>
                  <a:lnTo>
                    <a:pt x="1109" y="769"/>
                  </a:lnTo>
                  <a:lnTo>
                    <a:pt x="1127" y="705"/>
                  </a:lnTo>
                  <a:lnTo>
                    <a:pt x="1140" y="641"/>
                  </a:lnTo>
                  <a:close/>
                </a:path>
              </a:pathLst>
            </a:custGeom>
            <a:solidFill>
              <a:srgbClr val="60C6F7"/>
            </a:solidFill>
            <a:ln w="3175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10" name="Freeform 74"/>
            <p:cNvSpPr>
              <a:spLocks/>
            </p:cNvSpPr>
            <p:nvPr/>
          </p:nvSpPr>
          <p:spPr bwMode="auto">
            <a:xfrm>
              <a:off x="2544" y="624"/>
              <a:ext cx="2496" cy="2279"/>
            </a:xfrm>
            <a:custGeom>
              <a:avLst/>
              <a:gdLst>
                <a:gd name="T0" fmla="*/ 435 w 1097"/>
                <a:gd name="T1" fmla="*/ 1122 h 1122"/>
                <a:gd name="T2" fmla="*/ 562 w 1097"/>
                <a:gd name="T3" fmla="*/ 1113 h 1122"/>
                <a:gd name="T4" fmla="*/ 684 w 1097"/>
                <a:gd name="T5" fmla="*/ 1079 h 1122"/>
                <a:gd name="T6" fmla="*/ 793 w 1097"/>
                <a:gd name="T7" fmla="*/ 1024 h 1122"/>
                <a:gd name="T8" fmla="*/ 894 w 1097"/>
                <a:gd name="T9" fmla="*/ 948 h 1122"/>
                <a:gd name="T10" fmla="*/ 976 w 1097"/>
                <a:gd name="T11" fmla="*/ 857 h 1122"/>
                <a:gd name="T12" fmla="*/ 1036 w 1097"/>
                <a:gd name="T13" fmla="*/ 751 h 1122"/>
                <a:gd name="T14" fmla="*/ 1079 w 1097"/>
                <a:gd name="T15" fmla="*/ 629 h 1122"/>
                <a:gd name="T16" fmla="*/ 1097 w 1097"/>
                <a:gd name="T17" fmla="*/ 498 h 1122"/>
                <a:gd name="T18" fmla="*/ 1091 w 1097"/>
                <a:gd name="T19" fmla="*/ 371 h 1122"/>
                <a:gd name="T20" fmla="*/ 1058 w 1097"/>
                <a:gd name="T21" fmla="*/ 249 h 1122"/>
                <a:gd name="T22" fmla="*/ 1000 w 1097"/>
                <a:gd name="T23" fmla="*/ 137 h 1122"/>
                <a:gd name="T24" fmla="*/ 936 w 1097"/>
                <a:gd name="T25" fmla="*/ 70 h 1122"/>
                <a:gd name="T26" fmla="*/ 881 w 1097"/>
                <a:gd name="T27" fmla="*/ 46 h 1122"/>
                <a:gd name="T28" fmla="*/ 821 w 1097"/>
                <a:gd name="T29" fmla="*/ 24 h 1122"/>
                <a:gd name="T30" fmla="*/ 760 w 1097"/>
                <a:gd name="T31" fmla="*/ 9 h 1122"/>
                <a:gd name="T32" fmla="*/ 663 w 1097"/>
                <a:gd name="T33" fmla="*/ 0 h 1122"/>
                <a:gd name="T34" fmla="*/ 535 w 1097"/>
                <a:gd name="T35" fmla="*/ 9 h 1122"/>
                <a:gd name="T36" fmla="*/ 416 w 1097"/>
                <a:gd name="T37" fmla="*/ 39 h 1122"/>
                <a:gd name="T38" fmla="*/ 304 w 1097"/>
                <a:gd name="T39" fmla="*/ 94 h 1122"/>
                <a:gd name="T40" fmla="*/ 207 w 1097"/>
                <a:gd name="T41" fmla="*/ 170 h 1122"/>
                <a:gd name="T42" fmla="*/ 125 w 1097"/>
                <a:gd name="T43" fmla="*/ 261 h 1122"/>
                <a:gd name="T44" fmla="*/ 61 w 1097"/>
                <a:gd name="T45" fmla="*/ 368 h 1122"/>
                <a:gd name="T46" fmla="*/ 18 w 1097"/>
                <a:gd name="T47" fmla="*/ 486 h 1122"/>
                <a:gd name="T48" fmla="*/ 0 w 1097"/>
                <a:gd name="T49" fmla="*/ 617 h 1122"/>
                <a:gd name="T50" fmla="*/ 9 w 1097"/>
                <a:gd name="T51" fmla="*/ 748 h 1122"/>
                <a:gd name="T52" fmla="*/ 42 w 1097"/>
                <a:gd name="T53" fmla="*/ 869 h 1122"/>
                <a:gd name="T54" fmla="*/ 100 w 1097"/>
                <a:gd name="T55" fmla="*/ 982 h 1122"/>
                <a:gd name="T56" fmla="*/ 164 w 1097"/>
                <a:gd name="T57" fmla="*/ 1049 h 1122"/>
                <a:gd name="T58" fmla="*/ 219 w 1097"/>
                <a:gd name="T59" fmla="*/ 1073 h 1122"/>
                <a:gd name="T60" fmla="*/ 277 w 1097"/>
                <a:gd name="T61" fmla="*/ 1094 h 1122"/>
                <a:gd name="T62" fmla="*/ 340 w 1097"/>
                <a:gd name="T63" fmla="*/ 1109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97" h="1122">
                  <a:moveTo>
                    <a:pt x="371" y="1116"/>
                  </a:moveTo>
                  <a:lnTo>
                    <a:pt x="435" y="1122"/>
                  </a:lnTo>
                  <a:lnTo>
                    <a:pt x="501" y="1119"/>
                  </a:lnTo>
                  <a:lnTo>
                    <a:pt x="562" y="1113"/>
                  </a:lnTo>
                  <a:lnTo>
                    <a:pt x="623" y="1097"/>
                  </a:lnTo>
                  <a:lnTo>
                    <a:pt x="684" y="1079"/>
                  </a:lnTo>
                  <a:lnTo>
                    <a:pt x="742" y="1055"/>
                  </a:lnTo>
                  <a:lnTo>
                    <a:pt x="793" y="1024"/>
                  </a:lnTo>
                  <a:lnTo>
                    <a:pt x="845" y="988"/>
                  </a:lnTo>
                  <a:lnTo>
                    <a:pt x="894" y="948"/>
                  </a:lnTo>
                  <a:lnTo>
                    <a:pt x="936" y="906"/>
                  </a:lnTo>
                  <a:lnTo>
                    <a:pt x="976" y="857"/>
                  </a:lnTo>
                  <a:lnTo>
                    <a:pt x="1009" y="806"/>
                  </a:lnTo>
                  <a:lnTo>
                    <a:pt x="1036" y="751"/>
                  </a:lnTo>
                  <a:lnTo>
                    <a:pt x="1061" y="690"/>
                  </a:lnTo>
                  <a:lnTo>
                    <a:pt x="1079" y="629"/>
                  </a:lnTo>
                  <a:lnTo>
                    <a:pt x="1091" y="565"/>
                  </a:lnTo>
                  <a:lnTo>
                    <a:pt x="1097" y="498"/>
                  </a:lnTo>
                  <a:lnTo>
                    <a:pt x="1097" y="435"/>
                  </a:lnTo>
                  <a:lnTo>
                    <a:pt x="1091" y="371"/>
                  </a:lnTo>
                  <a:lnTo>
                    <a:pt x="1076" y="310"/>
                  </a:lnTo>
                  <a:lnTo>
                    <a:pt x="1058" y="249"/>
                  </a:lnTo>
                  <a:lnTo>
                    <a:pt x="1030" y="191"/>
                  </a:lnTo>
                  <a:lnTo>
                    <a:pt x="1000" y="137"/>
                  </a:lnTo>
                  <a:lnTo>
                    <a:pt x="964" y="85"/>
                  </a:lnTo>
                  <a:lnTo>
                    <a:pt x="936" y="70"/>
                  </a:lnTo>
                  <a:lnTo>
                    <a:pt x="909" y="58"/>
                  </a:lnTo>
                  <a:lnTo>
                    <a:pt x="881" y="46"/>
                  </a:lnTo>
                  <a:lnTo>
                    <a:pt x="851" y="33"/>
                  </a:lnTo>
                  <a:lnTo>
                    <a:pt x="821" y="24"/>
                  </a:lnTo>
                  <a:lnTo>
                    <a:pt x="790" y="15"/>
                  </a:lnTo>
                  <a:lnTo>
                    <a:pt x="760" y="9"/>
                  </a:lnTo>
                  <a:lnTo>
                    <a:pt x="726" y="6"/>
                  </a:lnTo>
                  <a:lnTo>
                    <a:pt x="663" y="0"/>
                  </a:lnTo>
                  <a:lnTo>
                    <a:pt x="599" y="0"/>
                  </a:lnTo>
                  <a:lnTo>
                    <a:pt x="535" y="9"/>
                  </a:lnTo>
                  <a:lnTo>
                    <a:pt x="474" y="21"/>
                  </a:lnTo>
                  <a:lnTo>
                    <a:pt x="416" y="39"/>
                  </a:lnTo>
                  <a:lnTo>
                    <a:pt x="359" y="67"/>
                  </a:lnTo>
                  <a:lnTo>
                    <a:pt x="304" y="94"/>
                  </a:lnTo>
                  <a:lnTo>
                    <a:pt x="255" y="131"/>
                  </a:lnTo>
                  <a:lnTo>
                    <a:pt x="207" y="170"/>
                  </a:lnTo>
                  <a:lnTo>
                    <a:pt x="164" y="213"/>
                  </a:lnTo>
                  <a:lnTo>
                    <a:pt x="125" y="261"/>
                  </a:lnTo>
                  <a:lnTo>
                    <a:pt x="91" y="313"/>
                  </a:lnTo>
                  <a:lnTo>
                    <a:pt x="61" y="368"/>
                  </a:lnTo>
                  <a:lnTo>
                    <a:pt x="36" y="426"/>
                  </a:lnTo>
                  <a:lnTo>
                    <a:pt x="18" y="486"/>
                  </a:lnTo>
                  <a:lnTo>
                    <a:pt x="6" y="550"/>
                  </a:lnTo>
                  <a:lnTo>
                    <a:pt x="0" y="617"/>
                  </a:lnTo>
                  <a:lnTo>
                    <a:pt x="3" y="684"/>
                  </a:lnTo>
                  <a:lnTo>
                    <a:pt x="9" y="748"/>
                  </a:lnTo>
                  <a:lnTo>
                    <a:pt x="24" y="809"/>
                  </a:lnTo>
                  <a:lnTo>
                    <a:pt x="42" y="869"/>
                  </a:lnTo>
                  <a:lnTo>
                    <a:pt x="70" y="927"/>
                  </a:lnTo>
                  <a:lnTo>
                    <a:pt x="100" y="982"/>
                  </a:lnTo>
                  <a:lnTo>
                    <a:pt x="137" y="1034"/>
                  </a:lnTo>
                  <a:lnTo>
                    <a:pt x="164" y="1049"/>
                  </a:lnTo>
                  <a:lnTo>
                    <a:pt x="191" y="1061"/>
                  </a:lnTo>
                  <a:lnTo>
                    <a:pt x="219" y="1073"/>
                  </a:lnTo>
                  <a:lnTo>
                    <a:pt x="249" y="1085"/>
                  </a:lnTo>
                  <a:lnTo>
                    <a:pt x="277" y="1094"/>
                  </a:lnTo>
                  <a:lnTo>
                    <a:pt x="307" y="1103"/>
                  </a:lnTo>
                  <a:lnTo>
                    <a:pt x="340" y="1109"/>
                  </a:lnTo>
                  <a:lnTo>
                    <a:pt x="371" y="1116"/>
                  </a:lnTo>
                  <a:close/>
                </a:path>
              </a:pathLst>
            </a:custGeom>
            <a:solidFill>
              <a:srgbClr val="9BE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11" name="Freeform 75"/>
            <p:cNvSpPr>
              <a:spLocks/>
            </p:cNvSpPr>
            <p:nvPr/>
          </p:nvSpPr>
          <p:spPr bwMode="auto">
            <a:xfrm>
              <a:off x="4090" y="715"/>
              <a:ext cx="356" cy="431"/>
            </a:xfrm>
            <a:custGeom>
              <a:avLst/>
              <a:gdLst>
                <a:gd name="T0" fmla="*/ 82 w 161"/>
                <a:gd name="T1" fmla="*/ 6 h 212"/>
                <a:gd name="T2" fmla="*/ 88 w 161"/>
                <a:gd name="T3" fmla="*/ 9 h 212"/>
                <a:gd name="T4" fmla="*/ 100 w 161"/>
                <a:gd name="T5" fmla="*/ 18 h 212"/>
                <a:gd name="T6" fmla="*/ 119 w 161"/>
                <a:gd name="T7" fmla="*/ 30 h 212"/>
                <a:gd name="T8" fmla="*/ 137 w 161"/>
                <a:gd name="T9" fmla="*/ 45 h 212"/>
                <a:gd name="T10" fmla="*/ 152 w 161"/>
                <a:gd name="T11" fmla="*/ 66 h 212"/>
                <a:gd name="T12" fmla="*/ 161 w 161"/>
                <a:gd name="T13" fmla="*/ 85 h 212"/>
                <a:gd name="T14" fmla="*/ 158 w 161"/>
                <a:gd name="T15" fmla="*/ 106 h 212"/>
                <a:gd name="T16" fmla="*/ 143 w 161"/>
                <a:gd name="T17" fmla="*/ 124 h 212"/>
                <a:gd name="T18" fmla="*/ 122 w 161"/>
                <a:gd name="T19" fmla="*/ 142 h 212"/>
                <a:gd name="T20" fmla="*/ 116 w 161"/>
                <a:gd name="T21" fmla="*/ 161 h 212"/>
                <a:gd name="T22" fmla="*/ 113 w 161"/>
                <a:gd name="T23" fmla="*/ 179 h 212"/>
                <a:gd name="T24" fmla="*/ 103 w 161"/>
                <a:gd name="T25" fmla="*/ 200 h 212"/>
                <a:gd name="T26" fmla="*/ 85 w 161"/>
                <a:gd name="T27" fmla="*/ 212 h 212"/>
                <a:gd name="T28" fmla="*/ 64 w 161"/>
                <a:gd name="T29" fmla="*/ 206 h 212"/>
                <a:gd name="T30" fmla="*/ 49 w 161"/>
                <a:gd name="T31" fmla="*/ 185 h 212"/>
                <a:gd name="T32" fmla="*/ 55 w 161"/>
                <a:gd name="T33" fmla="*/ 158 h 212"/>
                <a:gd name="T34" fmla="*/ 67 w 161"/>
                <a:gd name="T35" fmla="*/ 130 h 212"/>
                <a:gd name="T36" fmla="*/ 70 w 161"/>
                <a:gd name="T37" fmla="*/ 106 h 212"/>
                <a:gd name="T38" fmla="*/ 58 w 161"/>
                <a:gd name="T39" fmla="*/ 91 h 212"/>
                <a:gd name="T40" fmla="*/ 24 w 161"/>
                <a:gd name="T41" fmla="*/ 85 h 212"/>
                <a:gd name="T42" fmla="*/ 9 w 161"/>
                <a:gd name="T43" fmla="*/ 82 h 212"/>
                <a:gd name="T44" fmla="*/ 0 w 161"/>
                <a:gd name="T45" fmla="*/ 73 h 212"/>
                <a:gd name="T46" fmla="*/ 0 w 161"/>
                <a:gd name="T47" fmla="*/ 57 h 212"/>
                <a:gd name="T48" fmla="*/ 9 w 161"/>
                <a:gd name="T49" fmla="*/ 42 h 212"/>
                <a:gd name="T50" fmla="*/ 21 w 161"/>
                <a:gd name="T51" fmla="*/ 24 h 212"/>
                <a:gd name="T52" fmla="*/ 37 w 161"/>
                <a:gd name="T53" fmla="*/ 12 h 212"/>
                <a:gd name="T54" fmla="*/ 55 w 161"/>
                <a:gd name="T55" fmla="*/ 3 h 212"/>
                <a:gd name="T56" fmla="*/ 73 w 161"/>
                <a:gd name="T57" fmla="*/ 0 h 212"/>
                <a:gd name="T58" fmla="*/ 82 w 161"/>
                <a:gd name="T59" fmla="*/ 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1" h="212">
                  <a:moveTo>
                    <a:pt x="82" y="6"/>
                  </a:moveTo>
                  <a:lnTo>
                    <a:pt x="88" y="9"/>
                  </a:lnTo>
                  <a:lnTo>
                    <a:pt x="100" y="18"/>
                  </a:lnTo>
                  <a:lnTo>
                    <a:pt x="119" y="30"/>
                  </a:lnTo>
                  <a:lnTo>
                    <a:pt x="137" y="45"/>
                  </a:lnTo>
                  <a:lnTo>
                    <a:pt x="152" y="66"/>
                  </a:lnTo>
                  <a:lnTo>
                    <a:pt x="161" y="85"/>
                  </a:lnTo>
                  <a:lnTo>
                    <a:pt x="158" y="106"/>
                  </a:lnTo>
                  <a:lnTo>
                    <a:pt x="143" y="124"/>
                  </a:lnTo>
                  <a:lnTo>
                    <a:pt x="122" y="142"/>
                  </a:lnTo>
                  <a:lnTo>
                    <a:pt x="116" y="161"/>
                  </a:lnTo>
                  <a:lnTo>
                    <a:pt x="113" y="179"/>
                  </a:lnTo>
                  <a:lnTo>
                    <a:pt x="103" y="200"/>
                  </a:lnTo>
                  <a:lnTo>
                    <a:pt x="85" y="212"/>
                  </a:lnTo>
                  <a:lnTo>
                    <a:pt x="64" y="206"/>
                  </a:lnTo>
                  <a:lnTo>
                    <a:pt x="49" y="185"/>
                  </a:lnTo>
                  <a:lnTo>
                    <a:pt x="55" y="158"/>
                  </a:lnTo>
                  <a:lnTo>
                    <a:pt x="67" y="130"/>
                  </a:lnTo>
                  <a:lnTo>
                    <a:pt x="70" y="106"/>
                  </a:lnTo>
                  <a:lnTo>
                    <a:pt x="58" y="91"/>
                  </a:lnTo>
                  <a:lnTo>
                    <a:pt x="24" y="85"/>
                  </a:lnTo>
                  <a:lnTo>
                    <a:pt x="9" y="82"/>
                  </a:lnTo>
                  <a:lnTo>
                    <a:pt x="0" y="73"/>
                  </a:lnTo>
                  <a:lnTo>
                    <a:pt x="0" y="57"/>
                  </a:lnTo>
                  <a:lnTo>
                    <a:pt x="9" y="42"/>
                  </a:lnTo>
                  <a:lnTo>
                    <a:pt x="21" y="24"/>
                  </a:lnTo>
                  <a:lnTo>
                    <a:pt x="37" y="12"/>
                  </a:lnTo>
                  <a:lnTo>
                    <a:pt x="55" y="3"/>
                  </a:lnTo>
                  <a:lnTo>
                    <a:pt x="73" y="0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12" name="Freeform 76"/>
            <p:cNvSpPr>
              <a:spLocks/>
            </p:cNvSpPr>
            <p:nvPr/>
          </p:nvSpPr>
          <p:spPr bwMode="auto">
            <a:xfrm>
              <a:off x="3807" y="770"/>
              <a:ext cx="210" cy="179"/>
            </a:xfrm>
            <a:custGeom>
              <a:avLst/>
              <a:gdLst>
                <a:gd name="T0" fmla="*/ 37 w 95"/>
                <a:gd name="T1" fmla="*/ 49 h 88"/>
                <a:gd name="T2" fmla="*/ 34 w 95"/>
                <a:gd name="T3" fmla="*/ 52 h 88"/>
                <a:gd name="T4" fmla="*/ 34 w 95"/>
                <a:gd name="T5" fmla="*/ 64 h 88"/>
                <a:gd name="T6" fmla="*/ 40 w 95"/>
                <a:gd name="T7" fmla="*/ 76 h 88"/>
                <a:gd name="T8" fmla="*/ 61 w 95"/>
                <a:gd name="T9" fmla="*/ 88 h 88"/>
                <a:gd name="T10" fmla="*/ 86 w 95"/>
                <a:gd name="T11" fmla="*/ 85 h 88"/>
                <a:gd name="T12" fmla="*/ 95 w 95"/>
                <a:gd name="T13" fmla="*/ 64 h 88"/>
                <a:gd name="T14" fmla="*/ 89 w 95"/>
                <a:gd name="T15" fmla="*/ 36 h 88"/>
                <a:gd name="T16" fmla="*/ 67 w 95"/>
                <a:gd name="T17" fmla="*/ 12 h 88"/>
                <a:gd name="T18" fmla="*/ 37 w 95"/>
                <a:gd name="T19" fmla="*/ 0 h 88"/>
                <a:gd name="T20" fmla="*/ 13 w 95"/>
                <a:gd name="T21" fmla="*/ 0 h 88"/>
                <a:gd name="T22" fmla="*/ 0 w 95"/>
                <a:gd name="T23" fmla="*/ 9 h 88"/>
                <a:gd name="T24" fmla="*/ 3 w 95"/>
                <a:gd name="T25" fmla="*/ 15 h 88"/>
                <a:gd name="T26" fmla="*/ 19 w 95"/>
                <a:gd name="T27" fmla="*/ 21 h 88"/>
                <a:gd name="T28" fmla="*/ 31 w 95"/>
                <a:gd name="T29" fmla="*/ 27 h 88"/>
                <a:gd name="T30" fmla="*/ 40 w 95"/>
                <a:gd name="T31" fmla="*/ 36 h 88"/>
                <a:gd name="T32" fmla="*/ 37 w 95"/>
                <a:gd name="T33" fmla="*/ 4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88">
                  <a:moveTo>
                    <a:pt x="37" y="49"/>
                  </a:moveTo>
                  <a:lnTo>
                    <a:pt x="34" y="52"/>
                  </a:lnTo>
                  <a:lnTo>
                    <a:pt x="34" y="64"/>
                  </a:lnTo>
                  <a:lnTo>
                    <a:pt x="40" y="76"/>
                  </a:lnTo>
                  <a:lnTo>
                    <a:pt x="61" y="88"/>
                  </a:lnTo>
                  <a:lnTo>
                    <a:pt x="86" y="85"/>
                  </a:lnTo>
                  <a:lnTo>
                    <a:pt x="95" y="64"/>
                  </a:lnTo>
                  <a:lnTo>
                    <a:pt x="89" y="36"/>
                  </a:lnTo>
                  <a:lnTo>
                    <a:pt x="67" y="12"/>
                  </a:lnTo>
                  <a:lnTo>
                    <a:pt x="37" y="0"/>
                  </a:lnTo>
                  <a:lnTo>
                    <a:pt x="13" y="0"/>
                  </a:lnTo>
                  <a:lnTo>
                    <a:pt x="0" y="9"/>
                  </a:lnTo>
                  <a:lnTo>
                    <a:pt x="3" y="15"/>
                  </a:lnTo>
                  <a:lnTo>
                    <a:pt x="19" y="21"/>
                  </a:lnTo>
                  <a:lnTo>
                    <a:pt x="31" y="27"/>
                  </a:lnTo>
                  <a:lnTo>
                    <a:pt x="40" y="36"/>
                  </a:lnTo>
                  <a:lnTo>
                    <a:pt x="37" y="49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13" name="Freeform 77"/>
            <p:cNvSpPr>
              <a:spLocks/>
            </p:cNvSpPr>
            <p:nvPr/>
          </p:nvSpPr>
          <p:spPr bwMode="auto">
            <a:xfrm>
              <a:off x="3625" y="740"/>
              <a:ext cx="122" cy="42"/>
            </a:xfrm>
            <a:custGeom>
              <a:avLst/>
              <a:gdLst>
                <a:gd name="T0" fmla="*/ 49 w 55"/>
                <a:gd name="T1" fmla="*/ 9 h 21"/>
                <a:gd name="T2" fmla="*/ 46 w 55"/>
                <a:gd name="T3" fmla="*/ 6 h 21"/>
                <a:gd name="T4" fmla="*/ 34 w 55"/>
                <a:gd name="T5" fmla="*/ 3 h 21"/>
                <a:gd name="T6" fmla="*/ 19 w 55"/>
                <a:gd name="T7" fmla="*/ 0 h 21"/>
                <a:gd name="T8" fmla="*/ 3 w 55"/>
                <a:gd name="T9" fmla="*/ 3 h 21"/>
                <a:gd name="T10" fmla="*/ 0 w 55"/>
                <a:gd name="T11" fmla="*/ 6 h 21"/>
                <a:gd name="T12" fmla="*/ 6 w 55"/>
                <a:gd name="T13" fmla="*/ 12 h 21"/>
                <a:gd name="T14" fmla="*/ 19 w 55"/>
                <a:gd name="T15" fmla="*/ 15 h 21"/>
                <a:gd name="T16" fmla="*/ 31 w 55"/>
                <a:gd name="T17" fmla="*/ 18 h 21"/>
                <a:gd name="T18" fmla="*/ 43 w 55"/>
                <a:gd name="T19" fmla="*/ 21 h 21"/>
                <a:gd name="T20" fmla="*/ 52 w 55"/>
                <a:gd name="T21" fmla="*/ 21 h 21"/>
                <a:gd name="T22" fmla="*/ 55 w 55"/>
                <a:gd name="T23" fmla="*/ 18 h 21"/>
                <a:gd name="T24" fmla="*/ 49 w 55"/>
                <a:gd name="T25" fmla="*/ 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21">
                  <a:moveTo>
                    <a:pt x="49" y="9"/>
                  </a:moveTo>
                  <a:lnTo>
                    <a:pt x="46" y="6"/>
                  </a:lnTo>
                  <a:lnTo>
                    <a:pt x="34" y="3"/>
                  </a:lnTo>
                  <a:lnTo>
                    <a:pt x="19" y="0"/>
                  </a:lnTo>
                  <a:lnTo>
                    <a:pt x="3" y="3"/>
                  </a:lnTo>
                  <a:lnTo>
                    <a:pt x="0" y="6"/>
                  </a:lnTo>
                  <a:lnTo>
                    <a:pt x="6" y="12"/>
                  </a:lnTo>
                  <a:lnTo>
                    <a:pt x="19" y="15"/>
                  </a:lnTo>
                  <a:lnTo>
                    <a:pt x="31" y="18"/>
                  </a:lnTo>
                  <a:lnTo>
                    <a:pt x="43" y="21"/>
                  </a:lnTo>
                  <a:lnTo>
                    <a:pt x="52" y="21"/>
                  </a:lnTo>
                  <a:lnTo>
                    <a:pt x="55" y="18"/>
                  </a:lnTo>
                  <a:lnTo>
                    <a:pt x="49" y="9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14" name="Freeform 78"/>
            <p:cNvSpPr>
              <a:spLocks/>
            </p:cNvSpPr>
            <p:nvPr/>
          </p:nvSpPr>
          <p:spPr bwMode="auto">
            <a:xfrm>
              <a:off x="2887" y="801"/>
              <a:ext cx="1223" cy="2257"/>
            </a:xfrm>
            <a:custGeom>
              <a:avLst/>
              <a:gdLst>
                <a:gd name="T0" fmla="*/ 6 w 553"/>
                <a:gd name="T1" fmla="*/ 301 h 1110"/>
                <a:gd name="T2" fmla="*/ 33 w 553"/>
                <a:gd name="T3" fmla="*/ 368 h 1110"/>
                <a:gd name="T4" fmla="*/ 46 w 553"/>
                <a:gd name="T5" fmla="*/ 429 h 1110"/>
                <a:gd name="T6" fmla="*/ 94 w 553"/>
                <a:gd name="T7" fmla="*/ 474 h 1110"/>
                <a:gd name="T8" fmla="*/ 170 w 553"/>
                <a:gd name="T9" fmla="*/ 529 h 1110"/>
                <a:gd name="T10" fmla="*/ 228 w 553"/>
                <a:gd name="T11" fmla="*/ 562 h 1110"/>
                <a:gd name="T12" fmla="*/ 207 w 553"/>
                <a:gd name="T13" fmla="*/ 605 h 1110"/>
                <a:gd name="T14" fmla="*/ 185 w 553"/>
                <a:gd name="T15" fmla="*/ 669 h 1110"/>
                <a:gd name="T16" fmla="*/ 213 w 553"/>
                <a:gd name="T17" fmla="*/ 742 h 1110"/>
                <a:gd name="T18" fmla="*/ 270 w 553"/>
                <a:gd name="T19" fmla="*/ 815 h 1110"/>
                <a:gd name="T20" fmla="*/ 267 w 553"/>
                <a:gd name="T21" fmla="*/ 1034 h 1110"/>
                <a:gd name="T22" fmla="*/ 331 w 553"/>
                <a:gd name="T23" fmla="*/ 1110 h 1110"/>
                <a:gd name="T24" fmla="*/ 322 w 553"/>
                <a:gd name="T25" fmla="*/ 1052 h 1110"/>
                <a:gd name="T26" fmla="*/ 377 w 553"/>
                <a:gd name="T27" fmla="*/ 979 h 1110"/>
                <a:gd name="T28" fmla="*/ 407 w 553"/>
                <a:gd name="T29" fmla="*/ 930 h 1110"/>
                <a:gd name="T30" fmla="*/ 438 w 553"/>
                <a:gd name="T31" fmla="*/ 882 h 1110"/>
                <a:gd name="T32" fmla="*/ 502 w 553"/>
                <a:gd name="T33" fmla="*/ 827 h 1110"/>
                <a:gd name="T34" fmla="*/ 553 w 553"/>
                <a:gd name="T35" fmla="*/ 739 h 1110"/>
                <a:gd name="T36" fmla="*/ 529 w 553"/>
                <a:gd name="T37" fmla="*/ 696 h 1110"/>
                <a:gd name="T38" fmla="*/ 471 w 553"/>
                <a:gd name="T39" fmla="*/ 660 h 1110"/>
                <a:gd name="T40" fmla="*/ 422 w 553"/>
                <a:gd name="T41" fmla="*/ 596 h 1110"/>
                <a:gd name="T42" fmla="*/ 371 w 553"/>
                <a:gd name="T43" fmla="*/ 550 h 1110"/>
                <a:gd name="T44" fmla="*/ 313 w 553"/>
                <a:gd name="T45" fmla="*/ 538 h 1110"/>
                <a:gd name="T46" fmla="*/ 255 w 553"/>
                <a:gd name="T47" fmla="*/ 538 h 1110"/>
                <a:gd name="T48" fmla="*/ 216 w 553"/>
                <a:gd name="T49" fmla="*/ 538 h 1110"/>
                <a:gd name="T50" fmla="*/ 210 w 553"/>
                <a:gd name="T51" fmla="*/ 505 h 1110"/>
                <a:gd name="T52" fmla="*/ 210 w 553"/>
                <a:gd name="T53" fmla="*/ 477 h 1110"/>
                <a:gd name="T54" fmla="*/ 194 w 553"/>
                <a:gd name="T55" fmla="*/ 465 h 1110"/>
                <a:gd name="T56" fmla="*/ 191 w 553"/>
                <a:gd name="T57" fmla="*/ 435 h 1110"/>
                <a:gd name="T58" fmla="*/ 134 w 553"/>
                <a:gd name="T59" fmla="*/ 441 h 1110"/>
                <a:gd name="T60" fmla="*/ 143 w 553"/>
                <a:gd name="T61" fmla="*/ 380 h 1110"/>
                <a:gd name="T62" fmla="*/ 185 w 553"/>
                <a:gd name="T63" fmla="*/ 362 h 1110"/>
                <a:gd name="T64" fmla="*/ 231 w 553"/>
                <a:gd name="T65" fmla="*/ 368 h 1110"/>
                <a:gd name="T66" fmla="*/ 252 w 553"/>
                <a:gd name="T67" fmla="*/ 398 h 1110"/>
                <a:gd name="T68" fmla="*/ 270 w 553"/>
                <a:gd name="T69" fmla="*/ 407 h 1110"/>
                <a:gd name="T70" fmla="*/ 280 w 553"/>
                <a:gd name="T71" fmla="*/ 365 h 1110"/>
                <a:gd name="T72" fmla="*/ 337 w 553"/>
                <a:gd name="T73" fmla="*/ 316 h 1110"/>
                <a:gd name="T74" fmla="*/ 401 w 553"/>
                <a:gd name="T75" fmla="*/ 271 h 1110"/>
                <a:gd name="T76" fmla="*/ 459 w 553"/>
                <a:gd name="T77" fmla="*/ 255 h 1110"/>
                <a:gd name="T78" fmla="*/ 456 w 553"/>
                <a:gd name="T79" fmla="*/ 225 h 1110"/>
                <a:gd name="T80" fmla="*/ 526 w 553"/>
                <a:gd name="T81" fmla="*/ 201 h 1110"/>
                <a:gd name="T82" fmla="*/ 465 w 553"/>
                <a:gd name="T83" fmla="*/ 134 h 1110"/>
                <a:gd name="T84" fmla="*/ 407 w 553"/>
                <a:gd name="T85" fmla="*/ 167 h 1110"/>
                <a:gd name="T86" fmla="*/ 368 w 553"/>
                <a:gd name="T87" fmla="*/ 189 h 1110"/>
                <a:gd name="T88" fmla="*/ 337 w 553"/>
                <a:gd name="T89" fmla="*/ 149 h 1110"/>
                <a:gd name="T90" fmla="*/ 316 w 553"/>
                <a:gd name="T91" fmla="*/ 122 h 1110"/>
                <a:gd name="T92" fmla="*/ 365 w 553"/>
                <a:gd name="T93" fmla="*/ 97 h 1110"/>
                <a:gd name="T94" fmla="*/ 410 w 553"/>
                <a:gd name="T95" fmla="*/ 91 h 1110"/>
                <a:gd name="T96" fmla="*/ 422 w 553"/>
                <a:gd name="T97" fmla="*/ 73 h 1110"/>
                <a:gd name="T98" fmla="*/ 407 w 553"/>
                <a:gd name="T99" fmla="*/ 40 h 1110"/>
                <a:gd name="T100" fmla="*/ 380 w 553"/>
                <a:gd name="T101" fmla="*/ 46 h 1110"/>
                <a:gd name="T102" fmla="*/ 350 w 553"/>
                <a:gd name="T103" fmla="*/ 55 h 1110"/>
                <a:gd name="T104" fmla="*/ 340 w 553"/>
                <a:gd name="T105" fmla="*/ 34 h 1110"/>
                <a:gd name="T106" fmla="*/ 301 w 553"/>
                <a:gd name="T107" fmla="*/ 12 h 1110"/>
                <a:gd name="T108" fmla="*/ 270 w 553"/>
                <a:gd name="T109" fmla="*/ 0 h 1110"/>
                <a:gd name="T110" fmla="*/ 246 w 553"/>
                <a:gd name="T111" fmla="*/ 24 h 1110"/>
                <a:gd name="T112" fmla="*/ 213 w 553"/>
                <a:gd name="T113" fmla="*/ 31 h 1110"/>
                <a:gd name="T114" fmla="*/ 173 w 553"/>
                <a:gd name="T115" fmla="*/ 27 h 1110"/>
                <a:gd name="T116" fmla="*/ 131 w 553"/>
                <a:gd name="T117" fmla="*/ 18 h 1110"/>
                <a:gd name="T118" fmla="*/ 94 w 553"/>
                <a:gd name="T119" fmla="*/ 46 h 1110"/>
                <a:gd name="T120" fmla="*/ 61 w 553"/>
                <a:gd name="T121" fmla="*/ 73 h 1110"/>
                <a:gd name="T122" fmla="*/ 58 w 553"/>
                <a:gd name="T123" fmla="*/ 116 h 1110"/>
                <a:gd name="T124" fmla="*/ 33 w 553"/>
                <a:gd name="T125" fmla="*/ 204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3" h="1110">
                  <a:moveTo>
                    <a:pt x="33" y="204"/>
                  </a:moveTo>
                  <a:lnTo>
                    <a:pt x="0" y="255"/>
                  </a:lnTo>
                  <a:lnTo>
                    <a:pt x="6" y="301"/>
                  </a:lnTo>
                  <a:lnTo>
                    <a:pt x="21" y="331"/>
                  </a:lnTo>
                  <a:lnTo>
                    <a:pt x="33" y="344"/>
                  </a:lnTo>
                  <a:lnTo>
                    <a:pt x="33" y="368"/>
                  </a:lnTo>
                  <a:lnTo>
                    <a:pt x="33" y="389"/>
                  </a:lnTo>
                  <a:lnTo>
                    <a:pt x="36" y="410"/>
                  </a:lnTo>
                  <a:lnTo>
                    <a:pt x="46" y="429"/>
                  </a:lnTo>
                  <a:lnTo>
                    <a:pt x="58" y="447"/>
                  </a:lnTo>
                  <a:lnTo>
                    <a:pt x="73" y="462"/>
                  </a:lnTo>
                  <a:lnTo>
                    <a:pt x="94" y="474"/>
                  </a:lnTo>
                  <a:lnTo>
                    <a:pt x="122" y="483"/>
                  </a:lnTo>
                  <a:lnTo>
                    <a:pt x="158" y="508"/>
                  </a:lnTo>
                  <a:lnTo>
                    <a:pt x="170" y="529"/>
                  </a:lnTo>
                  <a:lnTo>
                    <a:pt x="179" y="550"/>
                  </a:lnTo>
                  <a:lnTo>
                    <a:pt x="201" y="559"/>
                  </a:lnTo>
                  <a:lnTo>
                    <a:pt x="228" y="562"/>
                  </a:lnTo>
                  <a:lnTo>
                    <a:pt x="240" y="569"/>
                  </a:lnTo>
                  <a:lnTo>
                    <a:pt x="234" y="584"/>
                  </a:lnTo>
                  <a:lnTo>
                    <a:pt x="207" y="605"/>
                  </a:lnTo>
                  <a:lnTo>
                    <a:pt x="191" y="620"/>
                  </a:lnTo>
                  <a:lnTo>
                    <a:pt x="185" y="645"/>
                  </a:lnTo>
                  <a:lnTo>
                    <a:pt x="185" y="669"/>
                  </a:lnTo>
                  <a:lnTo>
                    <a:pt x="191" y="693"/>
                  </a:lnTo>
                  <a:lnTo>
                    <a:pt x="201" y="718"/>
                  </a:lnTo>
                  <a:lnTo>
                    <a:pt x="213" y="742"/>
                  </a:lnTo>
                  <a:lnTo>
                    <a:pt x="231" y="763"/>
                  </a:lnTo>
                  <a:lnTo>
                    <a:pt x="249" y="775"/>
                  </a:lnTo>
                  <a:lnTo>
                    <a:pt x="270" y="815"/>
                  </a:lnTo>
                  <a:lnTo>
                    <a:pt x="270" y="879"/>
                  </a:lnTo>
                  <a:lnTo>
                    <a:pt x="264" y="958"/>
                  </a:lnTo>
                  <a:lnTo>
                    <a:pt x="267" y="1034"/>
                  </a:lnTo>
                  <a:lnTo>
                    <a:pt x="283" y="1085"/>
                  </a:lnTo>
                  <a:lnTo>
                    <a:pt x="310" y="1107"/>
                  </a:lnTo>
                  <a:lnTo>
                    <a:pt x="331" y="1110"/>
                  </a:lnTo>
                  <a:lnTo>
                    <a:pt x="340" y="1110"/>
                  </a:lnTo>
                  <a:lnTo>
                    <a:pt x="334" y="1088"/>
                  </a:lnTo>
                  <a:lnTo>
                    <a:pt x="322" y="1052"/>
                  </a:lnTo>
                  <a:lnTo>
                    <a:pt x="325" y="1012"/>
                  </a:lnTo>
                  <a:lnTo>
                    <a:pt x="356" y="988"/>
                  </a:lnTo>
                  <a:lnTo>
                    <a:pt x="377" y="979"/>
                  </a:lnTo>
                  <a:lnTo>
                    <a:pt x="389" y="964"/>
                  </a:lnTo>
                  <a:lnTo>
                    <a:pt x="398" y="946"/>
                  </a:lnTo>
                  <a:lnTo>
                    <a:pt x="407" y="930"/>
                  </a:lnTo>
                  <a:lnTo>
                    <a:pt x="416" y="912"/>
                  </a:lnTo>
                  <a:lnTo>
                    <a:pt x="426" y="894"/>
                  </a:lnTo>
                  <a:lnTo>
                    <a:pt x="438" y="882"/>
                  </a:lnTo>
                  <a:lnTo>
                    <a:pt x="459" y="873"/>
                  </a:lnTo>
                  <a:lnTo>
                    <a:pt x="489" y="854"/>
                  </a:lnTo>
                  <a:lnTo>
                    <a:pt x="502" y="827"/>
                  </a:lnTo>
                  <a:lnTo>
                    <a:pt x="514" y="794"/>
                  </a:lnTo>
                  <a:lnTo>
                    <a:pt x="541" y="757"/>
                  </a:lnTo>
                  <a:lnTo>
                    <a:pt x="553" y="739"/>
                  </a:lnTo>
                  <a:lnTo>
                    <a:pt x="553" y="724"/>
                  </a:lnTo>
                  <a:lnTo>
                    <a:pt x="544" y="711"/>
                  </a:lnTo>
                  <a:lnTo>
                    <a:pt x="529" y="696"/>
                  </a:lnTo>
                  <a:lnTo>
                    <a:pt x="508" y="684"/>
                  </a:lnTo>
                  <a:lnTo>
                    <a:pt x="489" y="672"/>
                  </a:lnTo>
                  <a:lnTo>
                    <a:pt x="471" y="660"/>
                  </a:lnTo>
                  <a:lnTo>
                    <a:pt x="462" y="645"/>
                  </a:lnTo>
                  <a:lnTo>
                    <a:pt x="444" y="617"/>
                  </a:lnTo>
                  <a:lnTo>
                    <a:pt x="422" y="596"/>
                  </a:lnTo>
                  <a:lnTo>
                    <a:pt x="398" y="578"/>
                  </a:lnTo>
                  <a:lnTo>
                    <a:pt x="380" y="559"/>
                  </a:lnTo>
                  <a:lnTo>
                    <a:pt x="371" y="550"/>
                  </a:lnTo>
                  <a:lnTo>
                    <a:pt x="356" y="544"/>
                  </a:lnTo>
                  <a:lnTo>
                    <a:pt x="334" y="541"/>
                  </a:lnTo>
                  <a:lnTo>
                    <a:pt x="313" y="538"/>
                  </a:lnTo>
                  <a:lnTo>
                    <a:pt x="292" y="538"/>
                  </a:lnTo>
                  <a:lnTo>
                    <a:pt x="270" y="538"/>
                  </a:lnTo>
                  <a:lnTo>
                    <a:pt x="255" y="538"/>
                  </a:lnTo>
                  <a:lnTo>
                    <a:pt x="246" y="541"/>
                  </a:lnTo>
                  <a:lnTo>
                    <a:pt x="231" y="541"/>
                  </a:lnTo>
                  <a:lnTo>
                    <a:pt x="216" y="538"/>
                  </a:lnTo>
                  <a:lnTo>
                    <a:pt x="204" y="529"/>
                  </a:lnTo>
                  <a:lnTo>
                    <a:pt x="204" y="517"/>
                  </a:lnTo>
                  <a:lnTo>
                    <a:pt x="210" y="505"/>
                  </a:lnTo>
                  <a:lnTo>
                    <a:pt x="219" y="493"/>
                  </a:lnTo>
                  <a:lnTo>
                    <a:pt x="222" y="483"/>
                  </a:lnTo>
                  <a:lnTo>
                    <a:pt x="210" y="477"/>
                  </a:lnTo>
                  <a:lnTo>
                    <a:pt x="194" y="474"/>
                  </a:lnTo>
                  <a:lnTo>
                    <a:pt x="191" y="474"/>
                  </a:lnTo>
                  <a:lnTo>
                    <a:pt x="194" y="465"/>
                  </a:lnTo>
                  <a:lnTo>
                    <a:pt x="201" y="444"/>
                  </a:lnTo>
                  <a:lnTo>
                    <a:pt x="201" y="432"/>
                  </a:lnTo>
                  <a:lnTo>
                    <a:pt x="191" y="435"/>
                  </a:lnTo>
                  <a:lnTo>
                    <a:pt x="176" y="447"/>
                  </a:lnTo>
                  <a:lnTo>
                    <a:pt x="152" y="450"/>
                  </a:lnTo>
                  <a:lnTo>
                    <a:pt x="134" y="441"/>
                  </a:lnTo>
                  <a:lnTo>
                    <a:pt x="125" y="423"/>
                  </a:lnTo>
                  <a:lnTo>
                    <a:pt x="131" y="404"/>
                  </a:lnTo>
                  <a:lnTo>
                    <a:pt x="143" y="380"/>
                  </a:lnTo>
                  <a:lnTo>
                    <a:pt x="155" y="371"/>
                  </a:lnTo>
                  <a:lnTo>
                    <a:pt x="167" y="365"/>
                  </a:lnTo>
                  <a:lnTo>
                    <a:pt x="185" y="362"/>
                  </a:lnTo>
                  <a:lnTo>
                    <a:pt x="201" y="362"/>
                  </a:lnTo>
                  <a:lnTo>
                    <a:pt x="216" y="365"/>
                  </a:lnTo>
                  <a:lnTo>
                    <a:pt x="231" y="368"/>
                  </a:lnTo>
                  <a:lnTo>
                    <a:pt x="240" y="374"/>
                  </a:lnTo>
                  <a:lnTo>
                    <a:pt x="246" y="383"/>
                  </a:lnTo>
                  <a:lnTo>
                    <a:pt x="252" y="398"/>
                  </a:lnTo>
                  <a:lnTo>
                    <a:pt x="258" y="410"/>
                  </a:lnTo>
                  <a:lnTo>
                    <a:pt x="267" y="414"/>
                  </a:lnTo>
                  <a:lnTo>
                    <a:pt x="270" y="407"/>
                  </a:lnTo>
                  <a:lnTo>
                    <a:pt x="270" y="392"/>
                  </a:lnTo>
                  <a:lnTo>
                    <a:pt x="274" y="380"/>
                  </a:lnTo>
                  <a:lnTo>
                    <a:pt x="280" y="365"/>
                  </a:lnTo>
                  <a:lnTo>
                    <a:pt x="298" y="353"/>
                  </a:lnTo>
                  <a:lnTo>
                    <a:pt x="319" y="338"/>
                  </a:lnTo>
                  <a:lnTo>
                    <a:pt x="337" y="316"/>
                  </a:lnTo>
                  <a:lnTo>
                    <a:pt x="353" y="298"/>
                  </a:lnTo>
                  <a:lnTo>
                    <a:pt x="377" y="280"/>
                  </a:lnTo>
                  <a:lnTo>
                    <a:pt x="401" y="271"/>
                  </a:lnTo>
                  <a:lnTo>
                    <a:pt x="429" y="268"/>
                  </a:lnTo>
                  <a:lnTo>
                    <a:pt x="447" y="265"/>
                  </a:lnTo>
                  <a:lnTo>
                    <a:pt x="459" y="255"/>
                  </a:lnTo>
                  <a:lnTo>
                    <a:pt x="456" y="240"/>
                  </a:lnTo>
                  <a:lnTo>
                    <a:pt x="453" y="231"/>
                  </a:lnTo>
                  <a:lnTo>
                    <a:pt x="456" y="225"/>
                  </a:lnTo>
                  <a:lnTo>
                    <a:pt x="489" y="225"/>
                  </a:lnTo>
                  <a:lnTo>
                    <a:pt x="523" y="219"/>
                  </a:lnTo>
                  <a:lnTo>
                    <a:pt x="526" y="201"/>
                  </a:lnTo>
                  <a:lnTo>
                    <a:pt x="508" y="173"/>
                  </a:lnTo>
                  <a:lnTo>
                    <a:pt x="486" y="149"/>
                  </a:lnTo>
                  <a:lnTo>
                    <a:pt x="465" y="134"/>
                  </a:lnTo>
                  <a:lnTo>
                    <a:pt x="447" y="131"/>
                  </a:lnTo>
                  <a:lnTo>
                    <a:pt x="426" y="143"/>
                  </a:lnTo>
                  <a:lnTo>
                    <a:pt x="407" y="167"/>
                  </a:lnTo>
                  <a:lnTo>
                    <a:pt x="389" y="189"/>
                  </a:lnTo>
                  <a:lnTo>
                    <a:pt x="377" y="195"/>
                  </a:lnTo>
                  <a:lnTo>
                    <a:pt x="368" y="189"/>
                  </a:lnTo>
                  <a:lnTo>
                    <a:pt x="365" y="167"/>
                  </a:lnTo>
                  <a:lnTo>
                    <a:pt x="356" y="152"/>
                  </a:lnTo>
                  <a:lnTo>
                    <a:pt x="337" y="149"/>
                  </a:lnTo>
                  <a:lnTo>
                    <a:pt x="319" y="149"/>
                  </a:lnTo>
                  <a:lnTo>
                    <a:pt x="310" y="134"/>
                  </a:lnTo>
                  <a:lnTo>
                    <a:pt x="316" y="122"/>
                  </a:lnTo>
                  <a:lnTo>
                    <a:pt x="325" y="113"/>
                  </a:lnTo>
                  <a:lnTo>
                    <a:pt x="343" y="103"/>
                  </a:lnTo>
                  <a:lnTo>
                    <a:pt x="365" y="97"/>
                  </a:lnTo>
                  <a:lnTo>
                    <a:pt x="383" y="94"/>
                  </a:lnTo>
                  <a:lnTo>
                    <a:pt x="401" y="91"/>
                  </a:lnTo>
                  <a:lnTo>
                    <a:pt x="410" y="91"/>
                  </a:lnTo>
                  <a:lnTo>
                    <a:pt x="416" y="91"/>
                  </a:lnTo>
                  <a:lnTo>
                    <a:pt x="432" y="85"/>
                  </a:lnTo>
                  <a:lnTo>
                    <a:pt x="422" y="73"/>
                  </a:lnTo>
                  <a:lnTo>
                    <a:pt x="410" y="61"/>
                  </a:lnTo>
                  <a:lnTo>
                    <a:pt x="407" y="49"/>
                  </a:lnTo>
                  <a:lnTo>
                    <a:pt x="407" y="40"/>
                  </a:lnTo>
                  <a:lnTo>
                    <a:pt x="398" y="34"/>
                  </a:lnTo>
                  <a:lnTo>
                    <a:pt x="386" y="34"/>
                  </a:lnTo>
                  <a:lnTo>
                    <a:pt x="380" y="46"/>
                  </a:lnTo>
                  <a:lnTo>
                    <a:pt x="374" y="58"/>
                  </a:lnTo>
                  <a:lnTo>
                    <a:pt x="362" y="61"/>
                  </a:lnTo>
                  <a:lnTo>
                    <a:pt x="350" y="55"/>
                  </a:lnTo>
                  <a:lnTo>
                    <a:pt x="353" y="43"/>
                  </a:lnTo>
                  <a:lnTo>
                    <a:pt x="356" y="34"/>
                  </a:lnTo>
                  <a:lnTo>
                    <a:pt x="340" y="34"/>
                  </a:lnTo>
                  <a:lnTo>
                    <a:pt x="322" y="31"/>
                  </a:lnTo>
                  <a:lnTo>
                    <a:pt x="307" y="24"/>
                  </a:lnTo>
                  <a:lnTo>
                    <a:pt x="301" y="12"/>
                  </a:lnTo>
                  <a:lnTo>
                    <a:pt x="301" y="6"/>
                  </a:lnTo>
                  <a:lnTo>
                    <a:pt x="292" y="0"/>
                  </a:lnTo>
                  <a:lnTo>
                    <a:pt x="270" y="0"/>
                  </a:lnTo>
                  <a:lnTo>
                    <a:pt x="255" y="6"/>
                  </a:lnTo>
                  <a:lnTo>
                    <a:pt x="252" y="15"/>
                  </a:lnTo>
                  <a:lnTo>
                    <a:pt x="246" y="24"/>
                  </a:lnTo>
                  <a:lnTo>
                    <a:pt x="231" y="31"/>
                  </a:lnTo>
                  <a:lnTo>
                    <a:pt x="222" y="31"/>
                  </a:lnTo>
                  <a:lnTo>
                    <a:pt x="213" y="31"/>
                  </a:lnTo>
                  <a:lnTo>
                    <a:pt x="201" y="31"/>
                  </a:lnTo>
                  <a:lnTo>
                    <a:pt x="188" y="27"/>
                  </a:lnTo>
                  <a:lnTo>
                    <a:pt x="173" y="27"/>
                  </a:lnTo>
                  <a:lnTo>
                    <a:pt x="161" y="24"/>
                  </a:lnTo>
                  <a:lnTo>
                    <a:pt x="146" y="21"/>
                  </a:lnTo>
                  <a:lnTo>
                    <a:pt x="131" y="18"/>
                  </a:lnTo>
                  <a:lnTo>
                    <a:pt x="119" y="27"/>
                  </a:lnTo>
                  <a:lnTo>
                    <a:pt x="106" y="37"/>
                  </a:lnTo>
                  <a:lnTo>
                    <a:pt x="94" y="46"/>
                  </a:lnTo>
                  <a:lnTo>
                    <a:pt x="82" y="55"/>
                  </a:lnTo>
                  <a:lnTo>
                    <a:pt x="73" y="64"/>
                  </a:lnTo>
                  <a:lnTo>
                    <a:pt x="61" y="73"/>
                  </a:lnTo>
                  <a:lnTo>
                    <a:pt x="49" y="85"/>
                  </a:lnTo>
                  <a:lnTo>
                    <a:pt x="39" y="94"/>
                  </a:lnTo>
                  <a:lnTo>
                    <a:pt x="58" y="116"/>
                  </a:lnTo>
                  <a:lnTo>
                    <a:pt x="64" y="143"/>
                  </a:lnTo>
                  <a:lnTo>
                    <a:pt x="58" y="173"/>
                  </a:lnTo>
                  <a:lnTo>
                    <a:pt x="33" y="204"/>
                  </a:lnTo>
                  <a:close/>
                </a:path>
              </a:pathLst>
            </a:custGeom>
            <a:gradFill rotWithShape="1">
              <a:gsLst>
                <a:gs pos="0">
                  <a:srgbClr val="C4872E"/>
                </a:gs>
                <a:gs pos="100000">
                  <a:srgbClr val="DFB577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15" name="Freeform 79"/>
            <p:cNvSpPr>
              <a:spLocks/>
            </p:cNvSpPr>
            <p:nvPr/>
          </p:nvSpPr>
          <p:spPr bwMode="auto">
            <a:xfrm>
              <a:off x="4346" y="1561"/>
              <a:ext cx="1029" cy="1324"/>
            </a:xfrm>
            <a:custGeom>
              <a:avLst/>
              <a:gdLst>
                <a:gd name="T0" fmla="*/ 419 w 465"/>
                <a:gd name="T1" fmla="*/ 152 h 651"/>
                <a:gd name="T2" fmla="*/ 419 w 465"/>
                <a:gd name="T3" fmla="*/ 152 h 651"/>
                <a:gd name="T4" fmla="*/ 404 w 465"/>
                <a:gd name="T5" fmla="*/ 137 h 651"/>
                <a:gd name="T6" fmla="*/ 395 w 465"/>
                <a:gd name="T7" fmla="*/ 109 h 651"/>
                <a:gd name="T8" fmla="*/ 392 w 465"/>
                <a:gd name="T9" fmla="*/ 88 h 651"/>
                <a:gd name="T10" fmla="*/ 367 w 465"/>
                <a:gd name="T11" fmla="*/ 76 h 651"/>
                <a:gd name="T12" fmla="*/ 340 w 465"/>
                <a:gd name="T13" fmla="*/ 70 h 651"/>
                <a:gd name="T14" fmla="*/ 310 w 465"/>
                <a:gd name="T15" fmla="*/ 73 h 651"/>
                <a:gd name="T16" fmla="*/ 282 w 465"/>
                <a:gd name="T17" fmla="*/ 76 h 651"/>
                <a:gd name="T18" fmla="*/ 258 w 465"/>
                <a:gd name="T19" fmla="*/ 55 h 651"/>
                <a:gd name="T20" fmla="*/ 234 w 465"/>
                <a:gd name="T21" fmla="*/ 21 h 651"/>
                <a:gd name="T22" fmla="*/ 197 w 465"/>
                <a:gd name="T23" fmla="*/ 0 h 651"/>
                <a:gd name="T24" fmla="*/ 164 w 465"/>
                <a:gd name="T25" fmla="*/ 9 h 651"/>
                <a:gd name="T26" fmla="*/ 149 w 465"/>
                <a:gd name="T27" fmla="*/ 21 h 651"/>
                <a:gd name="T28" fmla="*/ 130 w 465"/>
                <a:gd name="T29" fmla="*/ 18 h 651"/>
                <a:gd name="T30" fmla="*/ 127 w 465"/>
                <a:gd name="T31" fmla="*/ 18 h 651"/>
                <a:gd name="T32" fmla="*/ 124 w 465"/>
                <a:gd name="T33" fmla="*/ 18 h 651"/>
                <a:gd name="T34" fmla="*/ 121 w 465"/>
                <a:gd name="T35" fmla="*/ 18 h 651"/>
                <a:gd name="T36" fmla="*/ 112 w 465"/>
                <a:gd name="T37" fmla="*/ 24 h 651"/>
                <a:gd name="T38" fmla="*/ 82 w 465"/>
                <a:gd name="T39" fmla="*/ 46 h 651"/>
                <a:gd name="T40" fmla="*/ 42 w 465"/>
                <a:gd name="T41" fmla="*/ 85 h 651"/>
                <a:gd name="T42" fmla="*/ 9 w 465"/>
                <a:gd name="T43" fmla="*/ 137 h 651"/>
                <a:gd name="T44" fmla="*/ 0 w 465"/>
                <a:gd name="T45" fmla="*/ 198 h 651"/>
                <a:gd name="T46" fmla="*/ 12 w 465"/>
                <a:gd name="T47" fmla="*/ 243 h 651"/>
                <a:gd name="T48" fmla="*/ 36 w 465"/>
                <a:gd name="T49" fmla="*/ 271 h 651"/>
                <a:gd name="T50" fmla="*/ 76 w 465"/>
                <a:gd name="T51" fmla="*/ 283 h 651"/>
                <a:gd name="T52" fmla="*/ 118 w 465"/>
                <a:gd name="T53" fmla="*/ 283 h 651"/>
                <a:gd name="T54" fmla="*/ 167 w 465"/>
                <a:gd name="T55" fmla="*/ 301 h 651"/>
                <a:gd name="T56" fmla="*/ 200 w 465"/>
                <a:gd name="T57" fmla="*/ 340 h 651"/>
                <a:gd name="T58" fmla="*/ 209 w 465"/>
                <a:gd name="T59" fmla="*/ 398 h 651"/>
                <a:gd name="T60" fmla="*/ 191 w 465"/>
                <a:gd name="T61" fmla="*/ 465 h 651"/>
                <a:gd name="T62" fmla="*/ 191 w 465"/>
                <a:gd name="T63" fmla="*/ 538 h 651"/>
                <a:gd name="T64" fmla="*/ 209 w 465"/>
                <a:gd name="T65" fmla="*/ 605 h 651"/>
                <a:gd name="T66" fmla="*/ 243 w 465"/>
                <a:gd name="T67" fmla="*/ 644 h 651"/>
                <a:gd name="T68" fmla="*/ 282 w 465"/>
                <a:gd name="T69" fmla="*/ 629 h 651"/>
                <a:gd name="T70" fmla="*/ 319 w 465"/>
                <a:gd name="T71" fmla="*/ 590 h 651"/>
                <a:gd name="T72" fmla="*/ 355 w 465"/>
                <a:gd name="T73" fmla="*/ 544 h 651"/>
                <a:gd name="T74" fmla="*/ 386 w 465"/>
                <a:gd name="T75" fmla="*/ 492 h 651"/>
                <a:gd name="T76" fmla="*/ 401 w 465"/>
                <a:gd name="T77" fmla="*/ 459 h 651"/>
                <a:gd name="T78" fmla="*/ 401 w 465"/>
                <a:gd name="T79" fmla="*/ 441 h 651"/>
                <a:gd name="T80" fmla="*/ 398 w 465"/>
                <a:gd name="T81" fmla="*/ 404 h 651"/>
                <a:gd name="T82" fmla="*/ 425 w 465"/>
                <a:gd name="T83" fmla="*/ 362 h 651"/>
                <a:gd name="T84" fmla="*/ 449 w 465"/>
                <a:gd name="T85" fmla="*/ 322 h 651"/>
                <a:gd name="T86" fmla="*/ 459 w 465"/>
                <a:gd name="T87" fmla="*/ 286 h 651"/>
                <a:gd name="T88" fmla="*/ 462 w 465"/>
                <a:gd name="T89" fmla="*/ 261 h 651"/>
                <a:gd name="T90" fmla="*/ 462 w 465"/>
                <a:gd name="T91" fmla="*/ 258 h 651"/>
                <a:gd name="T92" fmla="*/ 446 w 465"/>
                <a:gd name="T93" fmla="*/ 237 h 651"/>
                <a:gd name="T94" fmla="*/ 422 w 465"/>
                <a:gd name="T95" fmla="*/ 182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65" h="651">
                  <a:moveTo>
                    <a:pt x="419" y="152"/>
                  </a:moveTo>
                  <a:lnTo>
                    <a:pt x="419" y="152"/>
                  </a:lnTo>
                  <a:lnTo>
                    <a:pt x="419" y="152"/>
                  </a:lnTo>
                  <a:lnTo>
                    <a:pt x="419" y="152"/>
                  </a:lnTo>
                  <a:lnTo>
                    <a:pt x="419" y="152"/>
                  </a:lnTo>
                  <a:lnTo>
                    <a:pt x="404" y="137"/>
                  </a:lnTo>
                  <a:lnTo>
                    <a:pt x="398" y="125"/>
                  </a:lnTo>
                  <a:lnTo>
                    <a:pt x="395" y="109"/>
                  </a:lnTo>
                  <a:lnTo>
                    <a:pt x="404" y="97"/>
                  </a:lnTo>
                  <a:lnTo>
                    <a:pt x="392" y="88"/>
                  </a:lnTo>
                  <a:lnTo>
                    <a:pt x="380" y="82"/>
                  </a:lnTo>
                  <a:lnTo>
                    <a:pt x="367" y="76"/>
                  </a:lnTo>
                  <a:lnTo>
                    <a:pt x="352" y="73"/>
                  </a:lnTo>
                  <a:lnTo>
                    <a:pt x="340" y="70"/>
                  </a:lnTo>
                  <a:lnTo>
                    <a:pt x="325" y="70"/>
                  </a:lnTo>
                  <a:lnTo>
                    <a:pt x="310" y="73"/>
                  </a:lnTo>
                  <a:lnTo>
                    <a:pt x="297" y="76"/>
                  </a:lnTo>
                  <a:lnTo>
                    <a:pt x="282" y="76"/>
                  </a:lnTo>
                  <a:lnTo>
                    <a:pt x="270" y="67"/>
                  </a:lnTo>
                  <a:lnTo>
                    <a:pt x="258" y="55"/>
                  </a:lnTo>
                  <a:lnTo>
                    <a:pt x="249" y="36"/>
                  </a:lnTo>
                  <a:lnTo>
                    <a:pt x="234" y="21"/>
                  </a:lnTo>
                  <a:lnTo>
                    <a:pt x="218" y="6"/>
                  </a:lnTo>
                  <a:lnTo>
                    <a:pt x="197" y="0"/>
                  </a:lnTo>
                  <a:lnTo>
                    <a:pt x="170" y="0"/>
                  </a:lnTo>
                  <a:lnTo>
                    <a:pt x="164" y="9"/>
                  </a:lnTo>
                  <a:lnTo>
                    <a:pt x="158" y="18"/>
                  </a:lnTo>
                  <a:lnTo>
                    <a:pt x="149" y="21"/>
                  </a:lnTo>
                  <a:lnTo>
                    <a:pt x="133" y="18"/>
                  </a:lnTo>
                  <a:lnTo>
                    <a:pt x="130" y="18"/>
                  </a:lnTo>
                  <a:lnTo>
                    <a:pt x="130" y="18"/>
                  </a:lnTo>
                  <a:lnTo>
                    <a:pt x="127" y="18"/>
                  </a:lnTo>
                  <a:lnTo>
                    <a:pt x="124" y="15"/>
                  </a:lnTo>
                  <a:lnTo>
                    <a:pt x="124" y="18"/>
                  </a:lnTo>
                  <a:lnTo>
                    <a:pt x="121" y="18"/>
                  </a:lnTo>
                  <a:lnTo>
                    <a:pt x="121" y="18"/>
                  </a:lnTo>
                  <a:lnTo>
                    <a:pt x="118" y="21"/>
                  </a:lnTo>
                  <a:lnTo>
                    <a:pt x="112" y="24"/>
                  </a:lnTo>
                  <a:lnTo>
                    <a:pt x="100" y="33"/>
                  </a:lnTo>
                  <a:lnTo>
                    <a:pt x="82" y="46"/>
                  </a:lnTo>
                  <a:lnTo>
                    <a:pt x="63" y="64"/>
                  </a:lnTo>
                  <a:lnTo>
                    <a:pt x="42" y="85"/>
                  </a:lnTo>
                  <a:lnTo>
                    <a:pt x="21" y="109"/>
                  </a:lnTo>
                  <a:lnTo>
                    <a:pt x="9" y="137"/>
                  </a:lnTo>
                  <a:lnTo>
                    <a:pt x="0" y="167"/>
                  </a:lnTo>
                  <a:lnTo>
                    <a:pt x="0" y="198"/>
                  </a:lnTo>
                  <a:lnTo>
                    <a:pt x="3" y="222"/>
                  </a:lnTo>
                  <a:lnTo>
                    <a:pt x="12" y="243"/>
                  </a:lnTo>
                  <a:lnTo>
                    <a:pt x="21" y="258"/>
                  </a:lnTo>
                  <a:lnTo>
                    <a:pt x="36" y="271"/>
                  </a:lnTo>
                  <a:lnTo>
                    <a:pt x="54" y="280"/>
                  </a:lnTo>
                  <a:lnTo>
                    <a:pt x="76" y="283"/>
                  </a:lnTo>
                  <a:lnTo>
                    <a:pt x="97" y="283"/>
                  </a:lnTo>
                  <a:lnTo>
                    <a:pt x="118" y="283"/>
                  </a:lnTo>
                  <a:lnTo>
                    <a:pt x="142" y="289"/>
                  </a:lnTo>
                  <a:lnTo>
                    <a:pt x="167" y="301"/>
                  </a:lnTo>
                  <a:lnTo>
                    <a:pt x="185" y="316"/>
                  </a:lnTo>
                  <a:lnTo>
                    <a:pt x="200" y="340"/>
                  </a:lnTo>
                  <a:lnTo>
                    <a:pt x="209" y="365"/>
                  </a:lnTo>
                  <a:lnTo>
                    <a:pt x="209" y="398"/>
                  </a:lnTo>
                  <a:lnTo>
                    <a:pt x="200" y="432"/>
                  </a:lnTo>
                  <a:lnTo>
                    <a:pt x="191" y="465"/>
                  </a:lnTo>
                  <a:lnTo>
                    <a:pt x="188" y="502"/>
                  </a:lnTo>
                  <a:lnTo>
                    <a:pt x="191" y="538"/>
                  </a:lnTo>
                  <a:lnTo>
                    <a:pt x="197" y="575"/>
                  </a:lnTo>
                  <a:lnTo>
                    <a:pt x="209" y="605"/>
                  </a:lnTo>
                  <a:lnTo>
                    <a:pt x="225" y="629"/>
                  </a:lnTo>
                  <a:lnTo>
                    <a:pt x="243" y="644"/>
                  </a:lnTo>
                  <a:lnTo>
                    <a:pt x="261" y="651"/>
                  </a:lnTo>
                  <a:lnTo>
                    <a:pt x="282" y="629"/>
                  </a:lnTo>
                  <a:lnTo>
                    <a:pt x="301" y="611"/>
                  </a:lnTo>
                  <a:lnTo>
                    <a:pt x="319" y="590"/>
                  </a:lnTo>
                  <a:lnTo>
                    <a:pt x="337" y="565"/>
                  </a:lnTo>
                  <a:lnTo>
                    <a:pt x="355" y="544"/>
                  </a:lnTo>
                  <a:lnTo>
                    <a:pt x="370" y="520"/>
                  </a:lnTo>
                  <a:lnTo>
                    <a:pt x="386" y="492"/>
                  </a:lnTo>
                  <a:lnTo>
                    <a:pt x="398" y="468"/>
                  </a:lnTo>
                  <a:lnTo>
                    <a:pt x="401" y="459"/>
                  </a:lnTo>
                  <a:lnTo>
                    <a:pt x="401" y="450"/>
                  </a:lnTo>
                  <a:lnTo>
                    <a:pt x="401" y="441"/>
                  </a:lnTo>
                  <a:lnTo>
                    <a:pt x="398" y="429"/>
                  </a:lnTo>
                  <a:lnTo>
                    <a:pt x="398" y="404"/>
                  </a:lnTo>
                  <a:lnTo>
                    <a:pt x="410" y="383"/>
                  </a:lnTo>
                  <a:lnTo>
                    <a:pt x="425" y="362"/>
                  </a:lnTo>
                  <a:lnTo>
                    <a:pt x="446" y="340"/>
                  </a:lnTo>
                  <a:lnTo>
                    <a:pt x="449" y="322"/>
                  </a:lnTo>
                  <a:lnTo>
                    <a:pt x="456" y="304"/>
                  </a:lnTo>
                  <a:lnTo>
                    <a:pt x="459" y="286"/>
                  </a:lnTo>
                  <a:lnTo>
                    <a:pt x="462" y="264"/>
                  </a:lnTo>
                  <a:lnTo>
                    <a:pt x="462" y="261"/>
                  </a:lnTo>
                  <a:lnTo>
                    <a:pt x="462" y="261"/>
                  </a:lnTo>
                  <a:lnTo>
                    <a:pt x="462" y="258"/>
                  </a:lnTo>
                  <a:lnTo>
                    <a:pt x="465" y="258"/>
                  </a:lnTo>
                  <a:lnTo>
                    <a:pt x="446" y="237"/>
                  </a:lnTo>
                  <a:lnTo>
                    <a:pt x="431" y="210"/>
                  </a:lnTo>
                  <a:lnTo>
                    <a:pt x="422" y="182"/>
                  </a:lnTo>
                  <a:lnTo>
                    <a:pt x="419" y="152"/>
                  </a:lnTo>
                  <a:close/>
                </a:path>
              </a:pathLst>
            </a:custGeom>
            <a:gradFill rotWithShape="1">
              <a:gsLst>
                <a:gs pos="0">
                  <a:srgbClr val="E9CB9F"/>
                </a:gs>
                <a:gs pos="100000">
                  <a:srgbClr val="B47C2A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16" name="Freeform 80"/>
            <p:cNvSpPr>
              <a:spLocks/>
            </p:cNvSpPr>
            <p:nvPr/>
          </p:nvSpPr>
          <p:spPr bwMode="auto">
            <a:xfrm>
              <a:off x="5151" y="1543"/>
              <a:ext cx="230" cy="518"/>
            </a:xfrm>
            <a:custGeom>
              <a:avLst/>
              <a:gdLst>
                <a:gd name="T0" fmla="*/ 6 w 104"/>
                <a:gd name="T1" fmla="*/ 33 h 255"/>
                <a:gd name="T2" fmla="*/ 28 w 104"/>
                <a:gd name="T3" fmla="*/ 55 h 255"/>
                <a:gd name="T4" fmla="*/ 43 w 104"/>
                <a:gd name="T5" fmla="*/ 73 h 255"/>
                <a:gd name="T6" fmla="*/ 49 w 104"/>
                <a:gd name="T7" fmla="*/ 88 h 255"/>
                <a:gd name="T8" fmla="*/ 43 w 104"/>
                <a:gd name="T9" fmla="*/ 103 h 255"/>
                <a:gd name="T10" fmla="*/ 40 w 104"/>
                <a:gd name="T11" fmla="*/ 103 h 255"/>
                <a:gd name="T12" fmla="*/ 40 w 104"/>
                <a:gd name="T13" fmla="*/ 103 h 255"/>
                <a:gd name="T14" fmla="*/ 40 w 104"/>
                <a:gd name="T15" fmla="*/ 103 h 255"/>
                <a:gd name="T16" fmla="*/ 40 w 104"/>
                <a:gd name="T17" fmla="*/ 106 h 255"/>
                <a:gd name="T18" fmla="*/ 46 w 104"/>
                <a:gd name="T19" fmla="*/ 112 h 255"/>
                <a:gd name="T20" fmla="*/ 52 w 104"/>
                <a:gd name="T21" fmla="*/ 121 h 255"/>
                <a:gd name="T22" fmla="*/ 55 w 104"/>
                <a:gd name="T23" fmla="*/ 131 h 255"/>
                <a:gd name="T24" fmla="*/ 55 w 104"/>
                <a:gd name="T25" fmla="*/ 143 h 255"/>
                <a:gd name="T26" fmla="*/ 55 w 104"/>
                <a:gd name="T27" fmla="*/ 146 h 255"/>
                <a:gd name="T28" fmla="*/ 55 w 104"/>
                <a:gd name="T29" fmla="*/ 152 h 255"/>
                <a:gd name="T30" fmla="*/ 55 w 104"/>
                <a:gd name="T31" fmla="*/ 155 h 255"/>
                <a:gd name="T32" fmla="*/ 55 w 104"/>
                <a:gd name="T33" fmla="*/ 161 h 255"/>
                <a:gd name="T34" fmla="*/ 67 w 104"/>
                <a:gd name="T35" fmla="*/ 179 h 255"/>
                <a:gd name="T36" fmla="*/ 73 w 104"/>
                <a:gd name="T37" fmla="*/ 204 h 255"/>
                <a:gd name="T38" fmla="*/ 85 w 104"/>
                <a:gd name="T39" fmla="*/ 231 h 255"/>
                <a:gd name="T40" fmla="*/ 101 w 104"/>
                <a:gd name="T41" fmla="*/ 255 h 255"/>
                <a:gd name="T42" fmla="*/ 104 w 104"/>
                <a:gd name="T43" fmla="*/ 188 h 255"/>
                <a:gd name="T44" fmla="*/ 101 w 104"/>
                <a:gd name="T45" fmla="*/ 121 h 255"/>
                <a:gd name="T46" fmla="*/ 92 w 104"/>
                <a:gd name="T47" fmla="*/ 61 h 255"/>
                <a:gd name="T48" fmla="*/ 76 w 104"/>
                <a:gd name="T49" fmla="*/ 0 h 255"/>
                <a:gd name="T50" fmla="*/ 70 w 104"/>
                <a:gd name="T51" fmla="*/ 6 h 255"/>
                <a:gd name="T52" fmla="*/ 58 w 104"/>
                <a:gd name="T53" fmla="*/ 9 h 255"/>
                <a:gd name="T54" fmla="*/ 43 w 104"/>
                <a:gd name="T55" fmla="*/ 12 h 255"/>
                <a:gd name="T56" fmla="*/ 28 w 104"/>
                <a:gd name="T57" fmla="*/ 12 h 255"/>
                <a:gd name="T58" fmla="*/ 13 w 104"/>
                <a:gd name="T59" fmla="*/ 15 h 255"/>
                <a:gd name="T60" fmla="*/ 3 w 104"/>
                <a:gd name="T61" fmla="*/ 18 h 255"/>
                <a:gd name="T62" fmla="*/ 0 w 104"/>
                <a:gd name="T63" fmla="*/ 24 h 255"/>
                <a:gd name="T64" fmla="*/ 6 w 104"/>
                <a:gd name="T65" fmla="*/ 3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4" h="255">
                  <a:moveTo>
                    <a:pt x="6" y="33"/>
                  </a:moveTo>
                  <a:lnTo>
                    <a:pt x="28" y="55"/>
                  </a:lnTo>
                  <a:lnTo>
                    <a:pt x="43" y="73"/>
                  </a:lnTo>
                  <a:lnTo>
                    <a:pt x="49" y="88"/>
                  </a:lnTo>
                  <a:lnTo>
                    <a:pt x="43" y="103"/>
                  </a:lnTo>
                  <a:lnTo>
                    <a:pt x="40" y="103"/>
                  </a:lnTo>
                  <a:lnTo>
                    <a:pt x="40" y="103"/>
                  </a:lnTo>
                  <a:lnTo>
                    <a:pt x="40" y="103"/>
                  </a:lnTo>
                  <a:lnTo>
                    <a:pt x="40" y="106"/>
                  </a:lnTo>
                  <a:lnTo>
                    <a:pt x="46" y="112"/>
                  </a:lnTo>
                  <a:lnTo>
                    <a:pt x="52" y="121"/>
                  </a:lnTo>
                  <a:lnTo>
                    <a:pt x="55" y="131"/>
                  </a:lnTo>
                  <a:lnTo>
                    <a:pt x="55" y="143"/>
                  </a:lnTo>
                  <a:lnTo>
                    <a:pt x="55" y="146"/>
                  </a:lnTo>
                  <a:lnTo>
                    <a:pt x="55" y="152"/>
                  </a:lnTo>
                  <a:lnTo>
                    <a:pt x="55" y="155"/>
                  </a:lnTo>
                  <a:lnTo>
                    <a:pt x="55" y="161"/>
                  </a:lnTo>
                  <a:lnTo>
                    <a:pt x="67" y="179"/>
                  </a:lnTo>
                  <a:lnTo>
                    <a:pt x="73" y="204"/>
                  </a:lnTo>
                  <a:lnTo>
                    <a:pt x="85" y="231"/>
                  </a:lnTo>
                  <a:lnTo>
                    <a:pt x="101" y="255"/>
                  </a:lnTo>
                  <a:lnTo>
                    <a:pt x="104" y="188"/>
                  </a:lnTo>
                  <a:lnTo>
                    <a:pt x="101" y="121"/>
                  </a:lnTo>
                  <a:lnTo>
                    <a:pt x="92" y="61"/>
                  </a:lnTo>
                  <a:lnTo>
                    <a:pt x="76" y="0"/>
                  </a:lnTo>
                  <a:lnTo>
                    <a:pt x="70" y="6"/>
                  </a:lnTo>
                  <a:lnTo>
                    <a:pt x="58" y="9"/>
                  </a:lnTo>
                  <a:lnTo>
                    <a:pt x="43" y="12"/>
                  </a:lnTo>
                  <a:lnTo>
                    <a:pt x="28" y="12"/>
                  </a:lnTo>
                  <a:lnTo>
                    <a:pt x="13" y="15"/>
                  </a:lnTo>
                  <a:lnTo>
                    <a:pt x="3" y="18"/>
                  </a:lnTo>
                  <a:lnTo>
                    <a:pt x="0" y="24"/>
                  </a:lnTo>
                  <a:lnTo>
                    <a:pt x="6" y="33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17" name="Freeform 81"/>
            <p:cNvSpPr>
              <a:spLocks/>
            </p:cNvSpPr>
            <p:nvPr/>
          </p:nvSpPr>
          <p:spPr bwMode="auto">
            <a:xfrm>
              <a:off x="4554" y="1055"/>
              <a:ext cx="759" cy="543"/>
            </a:xfrm>
            <a:custGeom>
              <a:avLst/>
              <a:gdLst>
                <a:gd name="T0" fmla="*/ 170 w 343"/>
                <a:gd name="T1" fmla="*/ 42 h 267"/>
                <a:gd name="T2" fmla="*/ 131 w 343"/>
                <a:gd name="T3" fmla="*/ 70 h 267"/>
                <a:gd name="T4" fmla="*/ 143 w 343"/>
                <a:gd name="T5" fmla="*/ 106 h 267"/>
                <a:gd name="T6" fmla="*/ 182 w 343"/>
                <a:gd name="T7" fmla="*/ 97 h 267"/>
                <a:gd name="T8" fmla="*/ 200 w 343"/>
                <a:gd name="T9" fmla="*/ 70 h 267"/>
                <a:gd name="T10" fmla="*/ 231 w 343"/>
                <a:gd name="T11" fmla="*/ 73 h 267"/>
                <a:gd name="T12" fmla="*/ 228 w 343"/>
                <a:gd name="T13" fmla="*/ 106 h 267"/>
                <a:gd name="T14" fmla="*/ 188 w 343"/>
                <a:gd name="T15" fmla="*/ 130 h 267"/>
                <a:gd name="T16" fmla="*/ 127 w 343"/>
                <a:gd name="T17" fmla="*/ 121 h 267"/>
                <a:gd name="T18" fmla="*/ 97 w 343"/>
                <a:gd name="T19" fmla="*/ 127 h 267"/>
                <a:gd name="T20" fmla="*/ 88 w 343"/>
                <a:gd name="T21" fmla="*/ 134 h 267"/>
                <a:gd name="T22" fmla="*/ 58 w 343"/>
                <a:gd name="T23" fmla="*/ 152 h 267"/>
                <a:gd name="T24" fmla="*/ 55 w 343"/>
                <a:gd name="T25" fmla="*/ 185 h 267"/>
                <a:gd name="T26" fmla="*/ 42 w 343"/>
                <a:gd name="T27" fmla="*/ 194 h 267"/>
                <a:gd name="T28" fmla="*/ 3 w 343"/>
                <a:gd name="T29" fmla="*/ 197 h 267"/>
                <a:gd name="T30" fmla="*/ 9 w 343"/>
                <a:gd name="T31" fmla="*/ 246 h 267"/>
                <a:gd name="T32" fmla="*/ 42 w 343"/>
                <a:gd name="T33" fmla="*/ 258 h 267"/>
                <a:gd name="T34" fmla="*/ 67 w 343"/>
                <a:gd name="T35" fmla="*/ 252 h 267"/>
                <a:gd name="T36" fmla="*/ 79 w 343"/>
                <a:gd name="T37" fmla="*/ 240 h 267"/>
                <a:gd name="T38" fmla="*/ 91 w 343"/>
                <a:gd name="T39" fmla="*/ 222 h 267"/>
                <a:gd name="T40" fmla="*/ 124 w 343"/>
                <a:gd name="T41" fmla="*/ 213 h 267"/>
                <a:gd name="T42" fmla="*/ 167 w 343"/>
                <a:gd name="T43" fmla="*/ 231 h 267"/>
                <a:gd name="T44" fmla="*/ 200 w 343"/>
                <a:gd name="T45" fmla="*/ 261 h 267"/>
                <a:gd name="T46" fmla="*/ 252 w 343"/>
                <a:gd name="T47" fmla="*/ 261 h 267"/>
                <a:gd name="T48" fmla="*/ 286 w 343"/>
                <a:gd name="T49" fmla="*/ 228 h 267"/>
                <a:gd name="T50" fmla="*/ 328 w 343"/>
                <a:gd name="T51" fmla="*/ 222 h 267"/>
                <a:gd name="T52" fmla="*/ 331 w 343"/>
                <a:gd name="T53" fmla="*/ 197 h 267"/>
                <a:gd name="T54" fmla="*/ 304 w 343"/>
                <a:gd name="T55" fmla="*/ 137 h 267"/>
                <a:gd name="T56" fmla="*/ 270 w 343"/>
                <a:gd name="T57" fmla="*/ 79 h 267"/>
                <a:gd name="T58" fmla="*/ 231 w 343"/>
                <a:gd name="T59" fmla="*/ 24 h 267"/>
                <a:gd name="T60" fmla="*/ 203 w 343"/>
                <a:gd name="T61" fmla="*/ 3 h 267"/>
                <a:gd name="T62" fmla="*/ 194 w 343"/>
                <a:gd name="T63" fmla="*/ 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3" h="267">
                  <a:moveTo>
                    <a:pt x="191" y="15"/>
                  </a:moveTo>
                  <a:lnTo>
                    <a:pt x="170" y="42"/>
                  </a:lnTo>
                  <a:lnTo>
                    <a:pt x="146" y="58"/>
                  </a:lnTo>
                  <a:lnTo>
                    <a:pt x="131" y="70"/>
                  </a:lnTo>
                  <a:lnTo>
                    <a:pt x="127" y="85"/>
                  </a:lnTo>
                  <a:lnTo>
                    <a:pt x="143" y="106"/>
                  </a:lnTo>
                  <a:lnTo>
                    <a:pt x="164" y="106"/>
                  </a:lnTo>
                  <a:lnTo>
                    <a:pt x="182" y="97"/>
                  </a:lnTo>
                  <a:lnTo>
                    <a:pt x="191" y="82"/>
                  </a:lnTo>
                  <a:lnTo>
                    <a:pt x="200" y="70"/>
                  </a:lnTo>
                  <a:lnTo>
                    <a:pt x="216" y="67"/>
                  </a:lnTo>
                  <a:lnTo>
                    <a:pt x="231" y="73"/>
                  </a:lnTo>
                  <a:lnTo>
                    <a:pt x="234" y="88"/>
                  </a:lnTo>
                  <a:lnTo>
                    <a:pt x="228" y="106"/>
                  </a:lnTo>
                  <a:lnTo>
                    <a:pt x="213" y="121"/>
                  </a:lnTo>
                  <a:lnTo>
                    <a:pt x="188" y="130"/>
                  </a:lnTo>
                  <a:lnTo>
                    <a:pt x="155" y="127"/>
                  </a:lnTo>
                  <a:lnTo>
                    <a:pt x="127" y="121"/>
                  </a:lnTo>
                  <a:lnTo>
                    <a:pt x="106" y="124"/>
                  </a:lnTo>
                  <a:lnTo>
                    <a:pt x="97" y="127"/>
                  </a:lnTo>
                  <a:lnTo>
                    <a:pt x="94" y="130"/>
                  </a:lnTo>
                  <a:lnTo>
                    <a:pt x="88" y="134"/>
                  </a:lnTo>
                  <a:lnTo>
                    <a:pt x="73" y="140"/>
                  </a:lnTo>
                  <a:lnTo>
                    <a:pt x="58" y="152"/>
                  </a:lnTo>
                  <a:lnTo>
                    <a:pt x="55" y="170"/>
                  </a:lnTo>
                  <a:lnTo>
                    <a:pt x="55" y="185"/>
                  </a:lnTo>
                  <a:lnTo>
                    <a:pt x="52" y="194"/>
                  </a:lnTo>
                  <a:lnTo>
                    <a:pt x="42" y="194"/>
                  </a:lnTo>
                  <a:lnTo>
                    <a:pt x="21" y="191"/>
                  </a:lnTo>
                  <a:lnTo>
                    <a:pt x="3" y="197"/>
                  </a:lnTo>
                  <a:lnTo>
                    <a:pt x="0" y="219"/>
                  </a:lnTo>
                  <a:lnTo>
                    <a:pt x="9" y="246"/>
                  </a:lnTo>
                  <a:lnTo>
                    <a:pt x="30" y="264"/>
                  </a:lnTo>
                  <a:lnTo>
                    <a:pt x="42" y="258"/>
                  </a:lnTo>
                  <a:lnTo>
                    <a:pt x="55" y="255"/>
                  </a:lnTo>
                  <a:lnTo>
                    <a:pt x="67" y="252"/>
                  </a:lnTo>
                  <a:lnTo>
                    <a:pt x="76" y="249"/>
                  </a:lnTo>
                  <a:lnTo>
                    <a:pt x="79" y="240"/>
                  </a:lnTo>
                  <a:lnTo>
                    <a:pt x="85" y="231"/>
                  </a:lnTo>
                  <a:lnTo>
                    <a:pt x="91" y="222"/>
                  </a:lnTo>
                  <a:lnTo>
                    <a:pt x="100" y="216"/>
                  </a:lnTo>
                  <a:lnTo>
                    <a:pt x="124" y="213"/>
                  </a:lnTo>
                  <a:lnTo>
                    <a:pt x="149" y="219"/>
                  </a:lnTo>
                  <a:lnTo>
                    <a:pt x="167" y="231"/>
                  </a:lnTo>
                  <a:lnTo>
                    <a:pt x="182" y="246"/>
                  </a:lnTo>
                  <a:lnTo>
                    <a:pt x="200" y="261"/>
                  </a:lnTo>
                  <a:lnTo>
                    <a:pt x="228" y="267"/>
                  </a:lnTo>
                  <a:lnTo>
                    <a:pt x="252" y="261"/>
                  </a:lnTo>
                  <a:lnTo>
                    <a:pt x="270" y="243"/>
                  </a:lnTo>
                  <a:lnTo>
                    <a:pt x="286" y="228"/>
                  </a:lnTo>
                  <a:lnTo>
                    <a:pt x="307" y="222"/>
                  </a:lnTo>
                  <a:lnTo>
                    <a:pt x="328" y="222"/>
                  </a:lnTo>
                  <a:lnTo>
                    <a:pt x="343" y="228"/>
                  </a:lnTo>
                  <a:lnTo>
                    <a:pt x="331" y="197"/>
                  </a:lnTo>
                  <a:lnTo>
                    <a:pt x="319" y="167"/>
                  </a:lnTo>
                  <a:lnTo>
                    <a:pt x="304" y="137"/>
                  </a:lnTo>
                  <a:lnTo>
                    <a:pt x="289" y="106"/>
                  </a:lnTo>
                  <a:lnTo>
                    <a:pt x="270" y="79"/>
                  </a:lnTo>
                  <a:lnTo>
                    <a:pt x="252" y="51"/>
                  </a:lnTo>
                  <a:lnTo>
                    <a:pt x="231" y="24"/>
                  </a:lnTo>
                  <a:lnTo>
                    <a:pt x="210" y="0"/>
                  </a:lnTo>
                  <a:lnTo>
                    <a:pt x="203" y="3"/>
                  </a:lnTo>
                  <a:lnTo>
                    <a:pt x="197" y="6"/>
                  </a:lnTo>
                  <a:lnTo>
                    <a:pt x="194" y="9"/>
                  </a:lnTo>
                  <a:lnTo>
                    <a:pt x="191" y="15"/>
                  </a:lnTo>
                  <a:close/>
                </a:path>
              </a:pathLst>
            </a:custGeom>
            <a:solidFill>
              <a:srgbClr val="DFB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18" name="Freeform 82"/>
            <p:cNvSpPr>
              <a:spLocks/>
            </p:cNvSpPr>
            <p:nvPr/>
          </p:nvSpPr>
          <p:spPr bwMode="auto">
            <a:xfrm>
              <a:off x="5220" y="1758"/>
              <a:ext cx="53" cy="112"/>
            </a:xfrm>
            <a:custGeom>
              <a:avLst/>
              <a:gdLst>
                <a:gd name="T0" fmla="*/ 9 w 24"/>
                <a:gd name="T1" fmla="*/ 0 h 55"/>
                <a:gd name="T2" fmla="*/ 0 w 24"/>
                <a:gd name="T3" fmla="*/ 12 h 55"/>
                <a:gd name="T4" fmla="*/ 3 w 24"/>
                <a:gd name="T5" fmla="*/ 28 h 55"/>
                <a:gd name="T6" fmla="*/ 9 w 24"/>
                <a:gd name="T7" fmla="*/ 40 h 55"/>
                <a:gd name="T8" fmla="*/ 24 w 24"/>
                <a:gd name="T9" fmla="*/ 55 h 55"/>
                <a:gd name="T10" fmla="*/ 24 w 24"/>
                <a:gd name="T11" fmla="*/ 55 h 55"/>
                <a:gd name="T12" fmla="*/ 24 w 24"/>
                <a:gd name="T13" fmla="*/ 55 h 55"/>
                <a:gd name="T14" fmla="*/ 24 w 24"/>
                <a:gd name="T15" fmla="*/ 55 h 55"/>
                <a:gd name="T16" fmla="*/ 24 w 24"/>
                <a:gd name="T17" fmla="*/ 55 h 55"/>
                <a:gd name="T18" fmla="*/ 24 w 24"/>
                <a:gd name="T19" fmla="*/ 49 h 55"/>
                <a:gd name="T20" fmla="*/ 24 w 24"/>
                <a:gd name="T21" fmla="*/ 46 h 55"/>
                <a:gd name="T22" fmla="*/ 24 w 24"/>
                <a:gd name="T23" fmla="*/ 40 h 55"/>
                <a:gd name="T24" fmla="*/ 24 w 24"/>
                <a:gd name="T25" fmla="*/ 37 h 55"/>
                <a:gd name="T26" fmla="*/ 24 w 24"/>
                <a:gd name="T27" fmla="*/ 25 h 55"/>
                <a:gd name="T28" fmla="*/ 21 w 24"/>
                <a:gd name="T29" fmla="*/ 15 h 55"/>
                <a:gd name="T30" fmla="*/ 15 w 24"/>
                <a:gd name="T31" fmla="*/ 6 h 55"/>
                <a:gd name="T32" fmla="*/ 9 w 24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55">
                  <a:moveTo>
                    <a:pt x="9" y="0"/>
                  </a:moveTo>
                  <a:lnTo>
                    <a:pt x="0" y="12"/>
                  </a:lnTo>
                  <a:lnTo>
                    <a:pt x="3" y="28"/>
                  </a:lnTo>
                  <a:lnTo>
                    <a:pt x="9" y="40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4" y="55"/>
                  </a:lnTo>
                  <a:lnTo>
                    <a:pt x="24" y="49"/>
                  </a:lnTo>
                  <a:lnTo>
                    <a:pt x="24" y="46"/>
                  </a:lnTo>
                  <a:lnTo>
                    <a:pt x="24" y="40"/>
                  </a:lnTo>
                  <a:lnTo>
                    <a:pt x="24" y="37"/>
                  </a:lnTo>
                  <a:lnTo>
                    <a:pt x="24" y="25"/>
                  </a:lnTo>
                  <a:lnTo>
                    <a:pt x="21" y="15"/>
                  </a:lnTo>
                  <a:lnTo>
                    <a:pt x="15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19" name="Freeform 83"/>
            <p:cNvSpPr>
              <a:spLocks/>
            </p:cNvSpPr>
            <p:nvPr/>
          </p:nvSpPr>
          <p:spPr bwMode="auto">
            <a:xfrm>
              <a:off x="4620" y="1561"/>
              <a:ext cx="102" cy="43"/>
            </a:xfrm>
            <a:custGeom>
              <a:avLst/>
              <a:gdLst>
                <a:gd name="T0" fmla="*/ 9 w 46"/>
                <a:gd name="T1" fmla="*/ 18 h 21"/>
                <a:gd name="T2" fmla="*/ 25 w 46"/>
                <a:gd name="T3" fmla="*/ 21 h 21"/>
                <a:gd name="T4" fmla="*/ 34 w 46"/>
                <a:gd name="T5" fmla="*/ 18 h 21"/>
                <a:gd name="T6" fmla="*/ 40 w 46"/>
                <a:gd name="T7" fmla="*/ 9 h 21"/>
                <a:gd name="T8" fmla="*/ 46 w 46"/>
                <a:gd name="T9" fmla="*/ 0 h 21"/>
                <a:gd name="T10" fmla="*/ 37 w 46"/>
                <a:gd name="T11" fmla="*/ 3 h 21"/>
                <a:gd name="T12" fmla="*/ 25 w 46"/>
                <a:gd name="T13" fmla="*/ 6 h 21"/>
                <a:gd name="T14" fmla="*/ 12 w 46"/>
                <a:gd name="T15" fmla="*/ 9 h 21"/>
                <a:gd name="T16" fmla="*/ 0 w 46"/>
                <a:gd name="T17" fmla="*/ 15 h 21"/>
                <a:gd name="T18" fmla="*/ 3 w 46"/>
                <a:gd name="T19" fmla="*/ 18 h 21"/>
                <a:gd name="T20" fmla="*/ 6 w 46"/>
                <a:gd name="T21" fmla="*/ 18 h 21"/>
                <a:gd name="T22" fmla="*/ 6 w 46"/>
                <a:gd name="T23" fmla="*/ 18 h 21"/>
                <a:gd name="T24" fmla="*/ 9 w 46"/>
                <a:gd name="T25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21">
                  <a:moveTo>
                    <a:pt x="9" y="18"/>
                  </a:moveTo>
                  <a:lnTo>
                    <a:pt x="25" y="21"/>
                  </a:lnTo>
                  <a:lnTo>
                    <a:pt x="34" y="18"/>
                  </a:lnTo>
                  <a:lnTo>
                    <a:pt x="40" y="9"/>
                  </a:lnTo>
                  <a:lnTo>
                    <a:pt x="46" y="0"/>
                  </a:lnTo>
                  <a:lnTo>
                    <a:pt x="37" y="3"/>
                  </a:lnTo>
                  <a:lnTo>
                    <a:pt x="25" y="6"/>
                  </a:lnTo>
                  <a:lnTo>
                    <a:pt x="12" y="9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9" y="18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20" name="Freeform 84"/>
            <p:cNvSpPr>
              <a:spLocks/>
            </p:cNvSpPr>
            <p:nvPr/>
          </p:nvSpPr>
          <p:spPr bwMode="auto">
            <a:xfrm>
              <a:off x="4620" y="1228"/>
              <a:ext cx="89" cy="118"/>
            </a:xfrm>
            <a:custGeom>
              <a:avLst/>
              <a:gdLst>
                <a:gd name="T0" fmla="*/ 40 w 40"/>
                <a:gd name="T1" fmla="*/ 6 h 58"/>
                <a:gd name="T2" fmla="*/ 40 w 40"/>
                <a:gd name="T3" fmla="*/ 12 h 58"/>
                <a:gd name="T4" fmla="*/ 37 w 40"/>
                <a:gd name="T5" fmla="*/ 27 h 58"/>
                <a:gd name="T6" fmla="*/ 34 w 40"/>
                <a:gd name="T7" fmla="*/ 45 h 58"/>
                <a:gd name="T8" fmla="*/ 25 w 40"/>
                <a:gd name="T9" fmla="*/ 55 h 58"/>
                <a:gd name="T10" fmla="*/ 12 w 40"/>
                <a:gd name="T11" fmla="*/ 58 h 58"/>
                <a:gd name="T12" fmla="*/ 3 w 40"/>
                <a:gd name="T13" fmla="*/ 55 h 58"/>
                <a:gd name="T14" fmla="*/ 0 w 40"/>
                <a:gd name="T15" fmla="*/ 49 h 58"/>
                <a:gd name="T16" fmla="*/ 6 w 40"/>
                <a:gd name="T17" fmla="*/ 36 h 58"/>
                <a:gd name="T18" fmla="*/ 18 w 40"/>
                <a:gd name="T19" fmla="*/ 21 h 58"/>
                <a:gd name="T20" fmla="*/ 28 w 40"/>
                <a:gd name="T21" fmla="*/ 6 h 58"/>
                <a:gd name="T22" fmla="*/ 37 w 40"/>
                <a:gd name="T23" fmla="*/ 0 h 58"/>
                <a:gd name="T24" fmla="*/ 40 w 40"/>
                <a:gd name="T25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58">
                  <a:moveTo>
                    <a:pt x="40" y="6"/>
                  </a:moveTo>
                  <a:lnTo>
                    <a:pt x="40" y="12"/>
                  </a:lnTo>
                  <a:lnTo>
                    <a:pt x="37" y="27"/>
                  </a:lnTo>
                  <a:lnTo>
                    <a:pt x="34" y="45"/>
                  </a:lnTo>
                  <a:lnTo>
                    <a:pt x="25" y="55"/>
                  </a:lnTo>
                  <a:lnTo>
                    <a:pt x="12" y="58"/>
                  </a:lnTo>
                  <a:lnTo>
                    <a:pt x="3" y="55"/>
                  </a:lnTo>
                  <a:lnTo>
                    <a:pt x="0" y="49"/>
                  </a:lnTo>
                  <a:lnTo>
                    <a:pt x="6" y="36"/>
                  </a:lnTo>
                  <a:lnTo>
                    <a:pt x="18" y="21"/>
                  </a:lnTo>
                  <a:lnTo>
                    <a:pt x="28" y="6"/>
                  </a:lnTo>
                  <a:lnTo>
                    <a:pt x="37" y="0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8C6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21" name="Freeform 85"/>
            <p:cNvSpPr>
              <a:spLocks/>
            </p:cNvSpPr>
            <p:nvPr/>
          </p:nvSpPr>
          <p:spPr bwMode="auto">
            <a:xfrm>
              <a:off x="3457" y="3761"/>
              <a:ext cx="814" cy="415"/>
            </a:xfrm>
            <a:custGeom>
              <a:avLst/>
              <a:gdLst>
                <a:gd name="T0" fmla="*/ 277 w 368"/>
                <a:gd name="T1" fmla="*/ 0 h 204"/>
                <a:gd name="T2" fmla="*/ 268 w 368"/>
                <a:gd name="T3" fmla="*/ 0 h 204"/>
                <a:gd name="T4" fmla="*/ 262 w 368"/>
                <a:gd name="T5" fmla="*/ 0 h 204"/>
                <a:gd name="T6" fmla="*/ 253 w 368"/>
                <a:gd name="T7" fmla="*/ 0 h 204"/>
                <a:gd name="T8" fmla="*/ 244 w 368"/>
                <a:gd name="T9" fmla="*/ 0 h 204"/>
                <a:gd name="T10" fmla="*/ 201 w 368"/>
                <a:gd name="T11" fmla="*/ 3 h 204"/>
                <a:gd name="T12" fmla="*/ 158 w 368"/>
                <a:gd name="T13" fmla="*/ 9 h 204"/>
                <a:gd name="T14" fmla="*/ 122 w 368"/>
                <a:gd name="T15" fmla="*/ 21 h 204"/>
                <a:gd name="T16" fmla="*/ 88 w 368"/>
                <a:gd name="T17" fmla="*/ 40 h 204"/>
                <a:gd name="T18" fmla="*/ 58 w 368"/>
                <a:gd name="T19" fmla="*/ 61 h 204"/>
                <a:gd name="T20" fmla="*/ 34 w 368"/>
                <a:gd name="T21" fmla="*/ 82 h 204"/>
                <a:gd name="T22" fmla="*/ 12 w 368"/>
                <a:gd name="T23" fmla="*/ 110 h 204"/>
                <a:gd name="T24" fmla="*/ 0 w 368"/>
                <a:gd name="T25" fmla="*/ 140 h 204"/>
                <a:gd name="T26" fmla="*/ 25 w 368"/>
                <a:gd name="T27" fmla="*/ 155 h 204"/>
                <a:gd name="T28" fmla="*/ 49 w 368"/>
                <a:gd name="T29" fmla="*/ 167 h 204"/>
                <a:gd name="T30" fmla="*/ 76 w 368"/>
                <a:gd name="T31" fmla="*/ 177 h 204"/>
                <a:gd name="T32" fmla="*/ 107 w 368"/>
                <a:gd name="T33" fmla="*/ 186 h 204"/>
                <a:gd name="T34" fmla="*/ 140 w 368"/>
                <a:gd name="T35" fmla="*/ 195 h 204"/>
                <a:gd name="T36" fmla="*/ 174 w 368"/>
                <a:gd name="T37" fmla="*/ 201 h 204"/>
                <a:gd name="T38" fmla="*/ 207 w 368"/>
                <a:gd name="T39" fmla="*/ 204 h 204"/>
                <a:gd name="T40" fmla="*/ 244 w 368"/>
                <a:gd name="T41" fmla="*/ 204 h 204"/>
                <a:gd name="T42" fmla="*/ 259 w 368"/>
                <a:gd name="T43" fmla="*/ 204 h 204"/>
                <a:gd name="T44" fmla="*/ 274 w 368"/>
                <a:gd name="T45" fmla="*/ 204 h 204"/>
                <a:gd name="T46" fmla="*/ 292 w 368"/>
                <a:gd name="T47" fmla="*/ 201 h 204"/>
                <a:gd name="T48" fmla="*/ 307 w 368"/>
                <a:gd name="T49" fmla="*/ 201 h 204"/>
                <a:gd name="T50" fmla="*/ 323 w 368"/>
                <a:gd name="T51" fmla="*/ 198 h 204"/>
                <a:gd name="T52" fmla="*/ 338 w 368"/>
                <a:gd name="T53" fmla="*/ 195 h 204"/>
                <a:gd name="T54" fmla="*/ 353 w 368"/>
                <a:gd name="T55" fmla="*/ 192 h 204"/>
                <a:gd name="T56" fmla="*/ 368 w 368"/>
                <a:gd name="T57" fmla="*/ 189 h 204"/>
                <a:gd name="T58" fmla="*/ 362 w 368"/>
                <a:gd name="T59" fmla="*/ 158 h 204"/>
                <a:gd name="T60" fmla="*/ 353 w 368"/>
                <a:gd name="T61" fmla="*/ 128 h 204"/>
                <a:gd name="T62" fmla="*/ 344 w 368"/>
                <a:gd name="T63" fmla="*/ 101 h 204"/>
                <a:gd name="T64" fmla="*/ 332 w 368"/>
                <a:gd name="T65" fmla="*/ 76 h 204"/>
                <a:gd name="T66" fmla="*/ 320 w 368"/>
                <a:gd name="T67" fmla="*/ 55 h 204"/>
                <a:gd name="T68" fmla="*/ 307 w 368"/>
                <a:gd name="T69" fmla="*/ 34 h 204"/>
                <a:gd name="T70" fmla="*/ 292 w 368"/>
                <a:gd name="T71" fmla="*/ 15 h 204"/>
                <a:gd name="T72" fmla="*/ 277 w 368"/>
                <a:gd name="T7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8" h="204">
                  <a:moveTo>
                    <a:pt x="277" y="0"/>
                  </a:moveTo>
                  <a:lnTo>
                    <a:pt x="268" y="0"/>
                  </a:lnTo>
                  <a:lnTo>
                    <a:pt x="262" y="0"/>
                  </a:lnTo>
                  <a:lnTo>
                    <a:pt x="253" y="0"/>
                  </a:lnTo>
                  <a:lnTo>
                    <a:pt x="244" y="0"/>
                  </a:lnTo>
                  <a:lnTo>
                    <a:pt x="201" y="3"/>
                  </a:lnTo>
                  <a:lnTo>
                    <a:pt x="158" y="9"/>
                  </a:lnTo>
                  <a:lnTo>
                    <a:pt x="122" y="21"/>
                  </a:lnTo>
                  <a:lnTo>
                    <a:pt x="88" y="40"/>
                  </a:lnTo>
                  <a:lnTo>
                    <a:pt x="58" y="61"/>
                  </a:lnTo>
                  <a:lnTo>
                    <a:pt x="34" y="82"/>
                  </a:lnTo>
                  <a:lnTo>
                    <a:pt x="12" y="110"/>
                  </a:lnTo>
                  <a:lnTo>
                    <a:pt x="0" y="140"/>
                  </a:lnTo>
                  <a:lnTo>
                    <a:pt x="25" y="155"/>
                  </a:lnTo>
                  <a:lnTo>
                    <a:pt x="49" y="167"/>
                  </a:lnTo>
                  <a:lnTo>
                    <a:pt x="76" y="177"/>
                  </a:lnTo>
                  <a:lnTo>
                    <a:pt x="107" y="186"/>
                  </a:lnTo>
                  <a:lnTo>
                    <a:pt x="140" y="195"/>
                  </a:lnTo>
                  <a:lnTo>
                    <a:pt x="174" y="201"/>
                  </a:lnTo>
                  <a:lnTo>
                    <a:pt x="207" y="204"/>
                  </a:lnTo>
                  <a:lnTo>
                    <a:pt x="244" y="204"/>
                  </a:lnTo>
                  <a:lnTo>
                    <a:pt x="259" y="204"/>
                  </a:lnTo>
                  <a:lnTo>
                    <a:pt x="274" y="204"/>
                  </a:lnTo>
                  <a:lnTo>
                    <a:pt x="292" y="201"/>
                  </a:lnTo>
                  <a:lnTo>
                    <a:pt x="307" y="201"/>
                  </a:lnTo>
                  <a:lnTo>
                    <a:pt x="323" y="198"/>
                  </a:lnTo>
                  <a:lnTo>
                    <a:pt x="338" y="195"/>
                  </a:lnTo>
                  <a:lnTo>
                    <a:pt x="353" y="192"/>
                  </a:lnTo>
                  <a:lnTo>
                    <a:pt x="368" y="189"/>
                  </a:lnTo>
                  <a:lnTo>
                    <a:pt x="362" y="158"/>
                  </a:lnTo>
                  <a:lnTo>
                    <a:pt x="353" y="128"/>
                  </a:lnTo>
                  <a:lnTo>
                    <a:pt x="344" y="101"/>
                  </a:lnTo>
                  <a:lnTo>
                    <a:pt x="332" y="76"/>
                  </a:lnTo>
                  <a:lnTo>
                    <a:pt x="320" y="55"/>
                  </a:lnTo>
                  <a:lnTo>
                    <a:pt x="307" y="34"/>
                  </a:lnTo>
                  <a:lnTo>
                    <a:pt x="292" y="1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C9DBA3"/>
            </a:solidFill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22" name="Freeform 86"/>
            <p:cNvSpPr>
              <a:spLocks/>
            </p:cNvSpPr>
            <p:nvPr/>
          </p:nvSpPr>
          <p:spPr bwMode="auto">
            <a:xfrm>
              <a:off x="4070" y="3761"/>
              <a:ext cx="471" cy="385"/>
            </a:xfrm>
            <a:custGeom>
              <a:avLst/>
              <a:gdLst>
                <a:gd name="T0" fmla="*/ 0 w 213"/>
                <a:gd name="T1" fmla="*/ 0 h 189"/>
                <a:gd name="T2" fmla="*/ 15 w 213"/>
                <a:gd name="T3" fmla="*/ 15 h 189"/>
                <a:gd name="T4" fmla="*/ 30 w 213"/>
                <a:gd name="T5" fmla="*/ 34 h 189"/>
                <a:gd name="T6" fmla="*/ 43 w 213"/>
                <a:gd name="T7" fmla="*/ 55 h 189"/>
                <a:gd name="T8" fmla="*/ 55 w 213"/>
                <a:gd name="T9" fmla="*/ 76 h 189"/>
                <a:gd name="T10" fmla="*/ 67 w 213"/>
                <a:gd name="T11" fmla="*/ 101 h 189"/>
                <a:gd name="T12" fmla="*/ 76 w 213"/>
                <a:gd name="T13" fmla="*/ 128 h 189"/>
                <a:gd name="T14" fmla="*/ 85 w 213"/>
                <a:gd name="T15" fmla="*/ 158 h 189"/>
                <a:gd name="T16" fmla="*/ 91 w 213"/>
                <a:gd name="T17" fmla="*/ 189 h 189"/>
                <a:gd name="T18" fmla="*/ 109 w 213"/>
                <a:gd name="T19" fmla="*/ 186 h 189"/>
                <a:gd name="T20" fmla="*/ 125 w 213"/>
                <a:gd name="T21" fmla="*/ 180 h 189"/>
                <a:gd name="T22" fmla="*/ 140 w 213"/>
                <a:gd name="T23" fmla="*/ 173 h 189"/>
                <a:gd name="T24" fmla="*/ 158 w 213"/>
                <a:gd name="T25" fmla="*/ 167 h 189"/>
                <a:gd name="T26" fmla="*/ 170 w 213"/>
                <a:gd name="T27" fmla="*/ 161 h 189"/>
                <a:gd name="T28" fmla="*/ 185 w 213"/>
                <a:gd name="T29" fmla="*/ 155 h 189"/>
                <a:gd name="T30" fmla="*/ 201 w 213"/>
                <a:gd name="T31" fmla="*/ 149 h 189"/>
                <a:gd name="T32" fmla="*/ 213 w 213"/>
                <a:gd name="T33" fmla="*/ 140 h 189"/>
                <a:gd name="T34" fmla="*/ 201 w 213"/>
                <a:gd name="T35" fmla="*/ 113 h 189"/>
                <a:gd name="T36" fmla="*/ 182 w 213"/>
                <a:gd name="T37" fmla="*/ 88 h 189"/>
                <a:gd name="T38" fmla="*/ 161 w 213"/>
                <a:gd name="T39" fmla="*/ 67 h 189"/>
                <a:gd name="T40" fmla="*/ 134 w 213"/>
                <a:gd name="T41" fmla="*/ 46 h 189"/>
                <a:gd name="T42" fmla="*/ 103 w 213"/>
                <a:gd name="T43" fmla="*/ 31 h 189"/>
                <a:gd name="T44" fmla="*/ 73 w 213"/>
                <a:gd name="T45" fmla="*/ 15 h 189"/>
                <a:gd name="T46" fmla="*/ 36 w 213"/>
                <a:gd name="T47" fmla="*/ 6 h 189"/>
                <a:gd name="T48" fmla="*/ 0 w 213"/>
                <a:gd name="T4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3" h="189">
                  <a:moveTo>
                    <a:pt x="0" y="0"/>
                  </a:moveTo>
                  <a:lnTo>
                    <a:pt x="15" y="15"/>
                  </a:lnTo>
                  <a:lnTo>
                    <a:pt x="30" y="34"/>
                  </a:lnTo>
                  <a:lnTo>
                    <a:pt x="43" y="55"/>
                  </a:lnTo>
                  <a:lnTo>
                    <a:pt x="55" y="76"/>
                  </a:lnTo>
                  <a:lnTo>
                    <a:pt x="67" y="101"/>
                  </a:lnTo>
                  <a:lnTo>
                    <a:pt x="76" y="128"/>
                  </a:lnTo>
                  <a:lnTo>
                    <a:pt x="85" y="158"/>
                  </a:lnTo>
                  <a:lnTo>
                    <a:pt x="91" y="189"/>
                  </a:lnTo>
                  <a:lnTo>
                    <a:pt x="109" y="186"/>
                  </a:lnTo>
                  <a:lnTo>
                    <a:pt x="125" y="180"/>
                  </a:lnTo>
                  <a:lnTo>
                    <a:pt x="140" y="173"/>
                  </a:lnTo>
                  <a:lnTo>
                    <a:pt x="158" y="167"/>
                  </a:lnTo>
                  <a:lnTo>
                    <a:pt x="170" y="161"/>
                  </a:lnTo>
                  <a:lnTo>
                    <a:pt x="185" y="155"/>
                  </a:lnTo>
                  <a:lnTo>
                    <a:pt x="201" y="149"/>
                  </a:lnTo>
                  <a:lnTo>
                    <a:pt x="213" y="140"/>
                  </a:lnTo>
                  <a:lnTo>
                    <a:pt x="201" y="113"/>
                  </a:lnTo>
                  <a:lnTo>
                    <a:pt x="182" y="88"/>
                  </a:lnTo>
                  <a:lnTo>
                    <a:pt x="161" y="67"/>
                  </a:lnTo>
                  <a:lnTo>
                    <a:pt x="134" y="46"/>
                  </a:lnTo>
                  <a:lnTo>
                    <a:pt x="103" y="31"/>
                  </a:lnTo>
                  <a:lnTo>
                    <a:pt x="73" y="15"/>
                  </a:lnTo>
                  <a:lnTo>
                    <a:pt x="3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AD68"/>
            </a:solidFill>
            <a:ln w="1270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23" name="Rectangle 87"/>
            <p:cNvSpPr>
              <a:spLocks noChangeArrowheads="1"/>
            </p:cNvSpPr>
            <p:nvPr/>
          </p:nvSpPr>
          <p:spPr bwMode="auto">
            <a:xfrm>
              <a:off x="3915" y="3355"/>
              <a:ext cx="181" cy="48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24" name="Rectangle 88"/>
            <p:cNvSpPr>
              <a:spLocks noChangeArrowheads="1"/>
            </p:cNvSpPr>
            <p:nvPr/>
          </p:nvSpPr>
          <p:spPr bwMode="auto">
            <a:xfrm>
              <a:off x="3915" y="192"/>
              <a:ext cx="69" cy="393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25" name="Freeform 89"/>
            <p:cNvSpPr>
              <a:spLocks/>
            </p:cNvSpPr>
            <p:nvPr/>
          </p:nvSpPr>
          <p:spPr bwMode="auto">
            <a:xfrm>
              <a:off x="3840" y="48"/>
              <a:ext cx="219" cy="240"/>
            </a:xfrm>
            <a:custGeom>
              <a:avLst/>
              <a:gdLst>
                <a:gd name="T0" fmla="*/ 174 w 174"/>
                <a:gd name="T1" fmla="*/ 88 h 177"/>
                <a:gd name="T2" fmla="*/ 168 w 174"/>
                <a:gd name="T3" fmla="*/ 122 h 177"/>
                <a:gd name="T4" fmla="*/ 149 w 174"/>
                <a:gd name="T5" fmla="*/ 149 h 177"/>
                <a:gd name="T6" fmla="*/ 119 w 174"/>
                <a:gd name="T7" fmla="*/ 171 h 177"/>
                <a:gd name="T8" fmla="*/ 86 w 174"/>
                <a:gd name="T9" fmla="*/ 177 h 177"/>
                <a:gd name="T10" fmla="*/ 52 w 174"/>
                <a:gd name="T11" fmla="*/ 171 h 177"/>
                <a:gd name="T12" fmla="*/ 25 w 174"/>
                <a:gd name="T13" fmla="*/ 149 h 177"/>
                <a:gd name="T14" fmla="*/ 7 w 174"/>
                <a:gd name="T15" fmla="*/ 122 h 177"/>
                <a:gd name="T16" fmla="*/ 0 w 174"/>
                <a:gd name="T17" fmla="*/ 88 h 177"/>
                <a:gd name="T18" fmla="*/ 7 w 174"/>
                <a:gd name="T19" fmla="*/ 55 h 177"/>
                <a:gd name="T20" fmla="*/ 25 w 174"/>
                <a:gd name="T21" fmla="*/ 25 h 177"/>
                <a:gd name="T22" fmla="*/ 52 w 174"/>
                <a:gd name="T23" fmla="*/ 6 h 177"/>
                <a:gd name="T24" fmla="*/ 86 w 174"/>
                <a:gd name="T25" fmla="*/ 0 h 177"/>
                <a:gd name="T26" fmla="*/ 119 w 174"/>
                <a:gd name="T27" fmla="*/ 6 h 177"/>
                <a:gd name="T28" fmla="*/ 149 w 174"/>
                <a:gd name="T29" fmla="*/ 25 h 177"/>
                <a:gd name="T30" fmla="*/ 168 w 174"/>
                <a:gd name="T31" fmla="*/ 55 h 177"/>
                <a:gd name="T32" fmla="*/ 174 w 174"/>
                <a:gd name="T33" fmla="*/ 8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4" h="177">
                  <a:moveTo>
                    <a:pt x="174" y="88"/>
                  </a:moveTo>
                  <a:lnTo>
                    <a:pt x="168" y="122"/>
                  </a:lnTo>
                  <a:lnTo>
                    <a:pt x="149" y="149"/>
                  </a:lnTo>
                  <a:lnTo>
                    <a:pt x="119" y="171"/>
                  </a:lnTo>
                  <a:lnTo>
                    <a:pt x="86" y="177"/>
                  </a:lnTo>
                  <a:lnTo>
                    <a:pt x="52" y="171"/>
                  </a:lnTo>
                  <a:lnTo>
                    <a:pt x="25" y="149"/>
                  </a:lnTo>
                  <a:lnTo>
                    <a:pt x="7" y="122"/>
                  </a:lnTo>
                  <a:lnTo>
                    <a:pt x="0" y="88"/>
                  </a:lnTo>
                  <a:lnTo>
                    <a:pt x="7" y="55"/>
                  </a:lnTo>
                  <a:lnTo>
                    <a:pt x="25" y="25"/>
                  </a:lnTo>
                  <a:lnTo>
                    <a:pt x="52" y="6"/>
                  </a:lnTo>
                  <a:lnTo>
                    <a:pt x="86" y="0"/>
                  </a:lnTo>
                  <a:lnTo>
                    <a:pt x="119" y="6"/>
                  </a:lnTo>
                  <a:lnTo>
                    <a:pt x="149" y="25"/>
                  </a:lnTo>
                  <a:lnTo>
                    <a:pt x="168" y="55"/>
                  </a:lnTo>
                  <a:lnTo>
                    <a:pt x="174" y="88"/>
                  </a:lnTo>
                  <a:close/>
                </a:path>
              </a:pathLst>
            </a:custGeom>
            <a:gradFill rotWithShape="1">
              <a:gsLst>
                <a:gs pos="0">
                  <a:srgbClr val="CCFFFF"/>
                </a:gs>
                <a:gs pos="100000">
                  <a:srgbClr val="0099FF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0026" name="Freeform 90"/>
            <p:cNvSpPr>
              <a:spLocks/>
            </p:cNvSpPr>
            <p:nvPr/>
          </p:nvSpPr>
          <p:spPr bwMode="auto">
            <a:xfrm>
              <a:off x="3462" y="384"/>
              <a:ext cx="2270" cy="3014"/>
            </a:xfrm>
            <a:custGeom>
              <a:avLst/>
              <a:gdLst>
                <a:gd name="T0" fmla="*/ 0 w 2270"/>
                <a:gd name="T1" fmla="*/ 2890 h 3014"/>
                <a:gd name="T2" fmla="*/ 546 w 2270"/>
                <a:gd name="T3" fmla="*/ 3000 h 3014"/>
                <a:gd name="T4" fmla="*/ 1442 w 2270"/>
                <a:gd name="T5" fmla="*/ 2809 h 3014"/>
                <a:gd name="T6" fmla="*/ 2146 w 2270"/>
                <a:gd name="T7" fmla="*/ 2056 h 3014"/>
                <a:gd name="T8" fmla="*/ 2189 w 2270"/>
                <a:gd name="T9" fmla="*/ 1066 h 3014"/>
                <a:gd name="T10" fmla="*/ 1713 w 2270"/>
                <a:gd name="T11" fmla="*/ 387 h 3014"/>
                <a:gd name="T12" fmla="*/ 1018 w 2270"/>
                <a:gd name="T13" fmla="*/ 81 h 3014"/>
                <a:gd name="T14" fmla="*/ 254 w 2270"/>
                <a:gd name="T15" fmla="*/ 0 h 3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70" h="3014">
                  <a:moveTo>
                    <a:pt x="0" y="2890"/>
                  </a:moveTo>
                  <a:cubicBezTo>
                    <a:pt x="91" y="2908"/>
                    <a:pt x="306" y="3014"/>
                    <a:pt x="546" y="3000"/>
                  </a:cubicBezTo>
                  <a:cubicBezTo>
                    <a:pt x="786" y="2986"/>
                    <a:pt x="1175" y="2966"/>
                    <a:pt x="1442" y="2809"/>
                  </a:cubicBezTo>
                  <a:cubicBezTo>
                    <a:pt x="1709" y="2652"/>
                    <a:pt x="2022" y="2346"/>
                    <a:pt x="2146" y="2056"/>
                  </a:cubicBezTo>
                  <a:cubicBezTo>
                    <a:pt x="2270" y="1766"/>
                    <a:pt x="2261" y="1344"/>
                    <a:pt x="2189" y="1066"/>
                  </a:cubicBezTo>
                  <a:cubicBezTo>
                    <a:pt x="2117" y="788"/>
                    <a:pt x="1909" y="551"/>
                    <a:pt x="1713" y="387"/>
                  </a:cubicBezTo>
                  <a:cubicBezTo>
                    <a:pt x="1518" y="224"/>
                    <a:pt x="1262" y="145"/>
                    <a:pt x="1018" y="81"/>
                  </a:cubicBezTo>
                  <a:cubicBezTo>
                    <a:pt x="774" y="16"/>
                    <a:pt x="414" y="16"/>
                    <a:pt x="254" y="0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39992" name="Freeform 56"/>
          <p:cNvSpPr>
            <a:spLocks/>
          </p:cNvSpPr>
          <p:nvPr/>
        </p:nvSpPr>
        <p:spPr bwMode="auto">
          <a:xfrm>
            <a:off x="6043613" y="1222375"/>
            <a:ext cx="333375" cy="284163"/>
          </a:xfrm>
          <a:custGeom>
            <a:avLst/>
            <a:gdLst>
              <a:gd name="T0" fmla="*/ 37 w 95"/>
              <a:gd name="T1" fmla="*/ 49 h 88"/>
              <a:gd name="T2" fmla="*/ 34 w 95"/>
              <a:gd name="T3" fmla="*/ 52 h 88"/>
              <a:gd name="T4" fmla="*/ 34 w 95"/>
              <a:gd name="T5" fmla="*/ 64 h 88"/>
              <a:gd name="T6" fmla="*/ 40 w 95"/>
              <a:gd name="T7" fmla="*/ 76 h 88"/>
              <a:gd name="T8" fmla="*/ 61 w 95"/>
              <a:gd name="T9" fmla="*/ 88 h 88"/>
              <a:gd name="T10" fmla="*/ 86 w 95"/>
              <a:gd name="T11" fmla="*/ 85 h 88"/>
              <a:gd name="T12" fmla="*/ 95 w 95"/>
              <a:gd name="T13" fmla="*/ 64 h 88"/>
              <a:gd name="T14" fmla="*/ 89 w 95"/>
              <a:gd name="T15" fmla="*/ 36 h 88"/>
              <a:gd name="T16" fmla="*/ 67 w 95"/>
              <a:gd name="T17" fmla="*/ 12 h 88"/>
              <a:gd name="T18" fmla="*/ 37 w 95"/>
              <a:gd name="T19" fmla="*/ 0 h 88"/>
              <a:gd name="T20" fmla="*/ 13 w 95"/>
              <a:gd name="T21" fmla="*/ 0 h 88"/>
              <a:gd name="T22" fmla="*/ 0 w 95"/>
              <a:gd name="T23" fmla="*/ 9 h 88"/>
              <a:gd name="T24" fmla="*/ 3 w 95"/>
              <a:gd name="T25" fmla="*/ 15 h 88"/>
              <a:gd name="T26" fmla="*/ 19 w 95"/>
              <a:gd name="T27" fmla="*/ 21 h 88"/>
              <a:gd name="T28" fmla="*/ 31 w 95"/>
              <a:gd name="T29" fmla="*/ 27 h 88"/>
              <a:gd name="T30" fmla="*/ 40 w 95"/>
              <a:gd name="T31" fmla="*/ 36 h 88"/>
              <a:gd name="T32" fmla="*/ 37 w 95"/>
              <a:gd name="T33" fmla="*/ 49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5" h="88">
                <a:moveTo>
                  <a:pt x="37" y="49"/>
                </a:moveTo>
                <a:lnTo>
                  <a:pt x="34" y="52"/>
                </a:lnTo>
                <a:lnTo>
                  <a:pt x="34" y="64"/>
                </a:lnTo>
                <a:lnTo>
                  <a:pt x="40" y="76"/>
                </a:lnTo>
                <a:lnTo>
                  <a:pt x="61" y="88"/>
                </a:lnTo>
                <a:lnTo>
                  <a:pt x="86" y="85"/>
                </a:lnTo>
                <a:lnTo>
                  <a:pt x="95" y="64"/>
                </a:lnTo>
                <a:lnTo>
                  <a:pt x="89" y="36"/>
                </a:lnTo>
                <a:lnTo>
                  <a:pt x="67" y="12"/>
                </a:lnTo>
                <a:lnTo>
                  <a:pt x="37" y="0"/>
                </a:lnTo>
                <a:lnTo>
                  <a:pt x="13" y="0"/>
                </a:lnTo>
                <a:lnTo>
                  <a:pt x="0" y="9"/>
                </a:lnTo>
                <a:lnTo>
                  <a:pt x="3" y="15"/>
                </a:lnTo>
                <a:lnTo>
                  <a:pt x="19" y="21"/>
                </a:lnTo>
                <a:lnTo>
                  <a:pt x="31" y="27"/>
                </a:lnTo>
                <a:lnTo>
                  <a:pt x="40" y="36"/>
                </a:lnTo>
                <a:lnTo>
                  <a:pt x="37" y="49"/>
                </a:lnTo>
                <a:close/>
              </a:path>
            </a:pathLst>
          </a:custGeom>
          <a:solidFill>
            <a:srgbClr val="8C60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4400" b="1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9993" name="Freeform 57"/>
          <p:cNvSpPr>
            <a:spLocks/>
          </p:cNvSpPr>
          <p:nvPr/>
        </p:nvSpPr>
        <p:spPr bwMode="auto">
          <a:xfrm>
            <a:off x="5754688" y="1174750"/>
            <a:ext cx="193675" cy="66675"/>
          </a:xfrm>
          <a:custGeom>
            <a:avLst/>
            <a:gdLst>
              <a:gd name="T0" fmla="*/ 49 w 55"/>
              <a:gd name="T1" fmla="*/ 9 h 21"/>
              <a:gd name="T2" fmla="*/ 46 w 55"/>
              <a:gd name="T3" fmla="*/ 6 h 21"/>
              <a:gd name="T4" fmla="*/ 34 w 55"/>
              <a:gd name="T5" fmla="*/ 3 h 21"/>
              <a:gd name="T6" fmla="*/ 19 w 55"/>
              <a:gd name="T7" fmla="*/ 0 h 21"/>
              <a:gd name="T8" fmla="*/ 3 w 55"/>
              <a:gd name="T9" fmla="*/ 3 h 21"/>
              <a:gd name="T10" fmla="*/ 0 w 55"/>
              <a:gd name="T11" fmla="*/ 6 h 21"/>
              <a:gd name="T12" fmla="*/ 6 w 55"/>
              <a:gd name="T13" fmla="*/ 12 h 21"/>
              <a:gd name="T14" fmla="*/ 19 w 55"/>
              <a:gd name="T15" fmla="*/ 15 h 21"/>
              <a:gd name="T16" fmla="*/ 31 w 55"/>
              <a:gd name="T17" fmla="*/ 18 h 21"/>
              <a:gd name="T18" fmla="*/ 43 w 55"/>
              <a:gd name="T19" fmla="*/ 21 h 21"/>
              <a:gd name="T20" fmla="*/ 52 w 55"/>
              <a:gd name="T21" fmla="*/ 21 h 21"/>
              <a:gd name="T22" fmla="*/ 55 w 55"/>
              <a:gd name="T23" fmla="*/ 18 h 21"/>
              <a:gd name="T24" fmla="*/ 49 w 55"/>
              <a:gd name="T25" fmla="*/ 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5" h="21">
                <a:moveTo>
                  <a:pt x="49" y="9"/>
                </a:moveTo>
                <a:lnTo>
                  <a:pt x="46" y="6"/>
                </a:lnTo>
                <a:lnTo>
                  <a:pt x="34" y="3"/>
                </a:lnTo>
                <a:lnTo>
                  <a:pt x="19" y="0"/>
                </a:lnTo>
                <a:lnTo>
                  <a:pt x="3" y="3"/>
                </a:lnTo>
                <a:lnTo>
                  <a:pt x="0" y="6"/>
                </a:lnTo>
                <a:lnTo>
                  <a:pt x="6" y="12"/>
                </a:lnTo>
                <a:lnTo>
                  <a:pt x="19" y="15"/>
                </a:lnTo>
                <a:lnTo>
                  <a:pt x="31" y="18"/>
                </a:lnTo>
                <a:lnTo>
                  <a:pt x="43" y="21"/>
                </a:lnTo>
                <a:lnTo>
                  <a:pt x="52" y="21"/>
                </a:lnTo>
                <a:lnTo>
                  <a:pt x="55" y="18"/>
                </a:lnTo>
                <a:lnTo>
                  <a:pt x="49" y="9"/>
                </a:lnTo>
                <a:close/>
              </a:path>
            </a:pathLst>
          </a:custGeom>
          <a:solidFill>
            <a:srgbClr val="8C60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4400" b="1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9999" name="Freeform 63"/>
          <p:cNvSpPr>
            <a:spLocks/>
          </p:cNvSpPr>
          <p:nvPr/>
        </p:nvSpPr>
        <p:spPr bwMode="auto">
          <a:xfrm>
            <a:off x="7334250" y="2478088"/>
            <a:ext cx="161925" cy="68262"/>
          </a:xfrm>
          <a:custGeom>
            <a:avLst/>
            <a:gdLst>
              <a:gd name="T0" fmla="*/ 9 w 46"/>
              <a:gd name="T1" fmla="*/ 18 h 21"/>
              <a:gd name="T2" fmla="*/ 25 w 46"/>
              <a:gd name="T3" fmla="*/ 21 h 21"/>
              <a:gd name="T4" fmla="*/ 34 w 46"/>
              <a:gd name="T5" fmla="*/ 18 h 21"/>
              <a:gd name="T6" fmla="*/ 40 w 46"/>
              <a:gd name="T7" fmla="*/ 9 h 21"/>
              <a:gd name="T8" fmla="*/ 46 w 46"/>
              <a:gd name="T9" fmla="*/ 0 h 21"/>
              <a:gd name="T10" fmla="*/ 37 w 46"/>
              <a:gd name="T11" fmla="*/ 3 h 21"/>
              <a:gd name="T12" fmla="*/ 25 w 46"/>
              <a:gd name="T13" fmla="*/ 6 h 21"/>
              <a:gd name="T14" fmla="*/ 12 w 46"/>
              <a:gd name="T15" fmla="*/ 9 h 21"/>
              <a:gd name="T16" fmla="*/ 0 w 46"/>
              <a:gd name="T17" fmla="*/ 15 h 21"/>
              <a:gd name="T18" fmla="*/ 3 w 46"/>
              <a:gd name="T19" fmla="*/ 18 h 21"/>
              <a:gd name="T20" fmla="*/ 6 w 46"/>
              <a:gd name="T21" fmla="*/ 18 h 21"/>
              <a:gd name="T22" fmla="*/ 6 w 46"/>
              <a:gd name="T23" fmla="*/ 18 h 21"/>
              <a:gd name="T24" fmla="*/ 9 w 46"/>
              <a:gd name="T25" fmla="*/ 18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" h="21">
                <a:moveTo>
                  <a:pt x="9" y="18"/>
                </a:moveTo>
                <a:lnTo>
                  <a:pt x="25" y="21"/>
                </a:lnTo>
                <a:lnTo>
                  <a:pt x="34" y="18"/>
                </a:lnTo>
                <a:lnTo>
                  <a:pt x="40" y="9"/>
                </a:lnTo>
                <a:lnTo>
                  <a:pt x="46" y="0"/>
                </a:lnTo>
                <a:lnTo>
                  <a:pt x="37" y="3"/>
                </a:lnTo>
                <a:lnTo>
                  <a:pt x="25" y="6"/>
                </a:lnTo>
                <a:lnTo>
                  <a:pt x="12" y="9"/>
                </a:lnTo>
                <a:lnTo>
                  <a:pt x="0" y="15"/>
                </a:lnTo>
                <a:lnTo>
                  <a:pt x="3" y="18"/>
                </a:lnTo>
                <a:lnTo>
                  <a:pt x="6" y="18"/>
                </a:lnTo>
                <a:lnTo>
                  <a:pt x="6" y="18"/>
                </a:lnTo>
                <a:lnTo>
                  <a:pt x="9" y="18"/>
                </a:lnTo>
                <a:close/>
              </a:path>
            </a:pathLst>
          </a:custGeom>
          <a:solidFill>
            <a:srgbClr val="8C60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4400" b="1" i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39967" name="Group 31"/>
          <p:cNvGrpSpPr>
            <a:grpSpLocks/>
          </p:cNvGrpSpPr>
          <p:nvPr/>
        </p:nvGrpSpPr>
        <p:grpSpPr bwMode="auto">
          <a:xfrm>
            <a:off x="4495800" y="990600"/>
            <a:ext cx="3581400" cy="4114800"/>
            <a:chOff x="2400" y="464"/>
            <a:chExt cx="1928" cy="2464"/>
          </a:xfrm>
        </p:grpSpPr>
        <p:sp>
          <p:nvSpPr>
            <p:cNvPr id="39951" name="Freeform 15"/>
            <p:cNvSpPr>
              <a:spLocks/>
            </p:cNvSpPr>
            <p:nvPr/>
          </p:nvSpPr>
          <p:spPr bwMode="auto">
            <a:xfrm>
              <a:off x="3408" y="480"/>
              <a:ext cx="920" cy="2448"/>
            </a:xfrm>
            <a:custGeom>
              <a:avLst/>
              <a:gdLst>
                <a:gd name="T0" fmla="*/ 0 w 920"/>
                <a:gd name="T1" fmla="*/ 0 h 2448"/>
                <a:gd name="T2" fmla="*/ 672 w 920"/>
                <a:gd name="T3" fmla="*/ 576 h 2448"/>
                <a:gd name="T4" fmla="*/ 912 w 920"/>
                <a:gd name="T5" fmla="*/ 1296 h 2448"/>
                <a:gd name="T6" fmla="*/ 624 w 920"/>
                <a:gd name="T7" fmla="*/ 2064 h 2448"/>
                <a:gd name="T8" fmla="*/ 48 w 920"/>
                <a:gd name="T9" fmla="*/ 2448 h 2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0" h="2448">
                  <a:moveTo>
                    <a:pt x="0" y="0"/>
                  </a:moveTo>
                  <a:cubicBezTo>
                    <a:pt x="260" y="180"/>
                    <a:pt x="520" y="360"/>
                    <a:pt x="672" y="576"/>
                  </a:cubicBezTo>
                  <a:cubicBezTo>
                    <a:pt x="824" y="792"/>
                    <a:pt x="920" y="1048"/>
                    <a:pt x="912" y="1296"/>
                  </a:cubicBezTo>
                  <a:cubicBezTo>
                    <a:pt x="904" y="1544"/>
                    <a:pt x="768" y="1872"/>
                    <a:pt x="624" y="2064"/>
                  </a:cubicBezTo>
                  <a:cubicBezTo>
                    <a:pt x="480" y="2256"/>
                    <a:pt x="264" y="2352"/>
                    <a:pt x="48" y="2448"/>
                  </a:cubicBezTo>
                </a:path>
              </a:pathLst>
            </a:custGeom>
            <a:noFill/>
            <a:ln w="28575" cap="flat" cmpd="sng">
              <a:solidFill>
                <a:srgbClr val="0033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952" name="Freeform 16"/>
            <p:cNvSpPr>
              <a:spLocks/>
            </p:cNvSpPr>
            <p:nvPr/>
          </p:nvSpPr>
          <p:spPr bwMode="auto">
            <a:xfrm>
              <a:off x="2771" y="464"/>
              <a:ext cx="605" cy="2432"/>
            </a:xfrm>
            <a:custGeom>
              <a:avLst/>
              <a:gdLst>
                <a:gd name="T0" fmla="*/ 589 w 605"/>
                <a:gd name="T1" fmla="*/ 0 h 2432"/>
                <a:gd name="T2" fmla="*/ 173 w 605"/>
                <a:gd name="T3" fmla="*/ 656 h 2432"/>
                <a:gd name="T4" fmla="*/ 13 w 605"/>
                <a:gd name="T5" fmla="*/ 1136 h 2432"/>
                <a:gd name="T6" fmla="*/ 93 w 605"/>
                <a:gd name="T7" fmla="*/ 1664 h 2432"/>
                <a:gd name="T8" fmla="*/ 221 w 605"/>
                <a:gd name="T9" fmla="*/ 1984 h 2432"/>
                <a:gd name="T10" fmla="*/ 605 w 605"/>
                <a:gd name="T11" fmla="*/ 2432 h 2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5" h="2432">
                  <a:moveTo>
                    <a:pt x="589" y="0"/>
                  </a:moveTo>
                  <a:cubicBezTo>
                    <a:pt x="520" y="109"/>
                    <a:pt x="269" y="467"/>
                    <a:pt x="173" y="656"/>
                  </a:cubicBezTo>
                  <a:cubicBezTo>
                    <a:pt x="77" y="845"/>
                    <a:pt x="26" y="968"/>
                    <a:pt x="13" y="1136"/>
                  </a:cubicBezTo>
                  <a:cubicBezTo>
                    <a:pt x="0" y="1304"/>
                    <a:pt x="58" y="1523"/>
                    <a:pt x="93" y="1664"/>
                  </a:cubicBezTo>
                  <a:cubicBezTo>
                    <a:pt x="128" y="1805"/>
                    <a:pt x="136" y="1856"/>
                    <a:pt x="221" y="1984"/>
                  </a:cubicBezTo>
                  <a:cubicBezTo>
                    <a:pt x="306" y="2112"/>
                    <a:pt x="525" y="2339"/>
                    <a:pt x="605" y="2432"/>
                  </a:cubicBezTo>
                </a:path>
              </a:pathLst>
            </a:custGeom>
            <a:noFill/>
            <a:ln w="28575" cap="flat" cmpd="sng">
              <a:solidFill>
                <a:srgbClr val="0033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953" name="Freeform 17"/>
            <p:cNvSpPr>
              <a:spLocks/>
            </p:cNvSpPr>
            <p:nvPr/>
          </p:nvSpPr>
          <p:spPr bwMode="auto">
            <a:xfrm flipH="1">
              <a:off x="2400" y="480"/>
              <a:ext cx="920" cy="2448"/>
            </a:xfrm>
            <a:custGeom>
              <a:avLst/>
              <a:gdLst>
                <a:gd name="T0" fmla="*/ 0 w 920"/>
                <a:gd name="T1" fmla="*/ 0 h 2448"/>
                <a:gd name="T2" fmla="*/ 672 w 920"/>
                <a:gd name="T3" fmla="*/ 576 h 2448"/>
                <a:gd name="T4" fmla="*/ 912 w 920"/>
                <a:gd name="T5" fmla="*/ 1296 h 2448"/>
                <a:gd name="T6" fmla="*/ 624 w 920"/>
                <a:gd name="T7" fmla="*/ 2064 h 2448"/>
                <a:gd name="T8" fmla="*/ 48 w 920"/>
                <a:gd name="T9" fmla="*/ 2448 h 2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0" h="2448">
                  <a:moveTo>
                    <a:pt x="0" y="0"/>
                  </a:moveTo>
                  <a:cubicBezTo>
                    <a:pt x="260" y="180"/>
                    <a:pt x="520" y="360"/>
                    <a:pt x="672" y="576"/>
                  </a:cubicBezTo>
                  <a:cubicBezTo>
                    <a:pt x="824" y="792"/>
                    <a:pt x="920" y="1048"/>
                    <a:pt x="912" y="1296"/>
                  </a:cubicBezTo>
                  <a:cubicBezTo>
                    <a:pt x="904" y="1544"/>
                    <a:pt x="768" y="1872"/>
                    <a:pt x="624" y="2064"/>
                  </a:cubicBezTo>
                  <a:cubicBezTo>
                    <a:pt x="480" y="2256"/>
                    <a:pt x="264" y="2352"/>
                    <a:pt x="48" y="2448"/>
                  </a:cubicBezTo>
                </a:path>
              </a:pathLst>
            </a:custGeom>
            <a:noFill/>
            <a:ln w="28575" cap="flat" cmpd="sng">
              <a:solidFill>
                <a:srgbClr val="0033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954" name="Freeform 18"/>
            <p:cNvSpPr>
              <a:spLocks/>
            </p:cNvSpPr>
            <p:nvPr/>
          </p:nvSpPr>
          <p:spPr bwMode="auto">
            <a:xfrm flipH="1">
              <a:off x="3360" y="480"/>
              <a:ext cx="605" cy="2432"/>
            </a:xfrm>
            <a:custGeom>
              <a:avLst/>
              <a:gdLst>
                <a:gd name="T0" fmla="*/ 589 w 605"/>
                <a:gd name="T1" fmla="*/ 0 h 2432"/>
                <a:gd name="T2" fmla="*/ 173 w 605"/>
                <a:gd name="T3" fmla="*/ 656 h 2432"/>
                <a:gd name="T4" fmla="*/ 13 w 605"/>
                <a:gd name="T5" fmla="*/ 1136 h 2432"/>
                <a:gd name="T6" fmla="*/ 93 w 605"/>
                <a:gd name="T7" fmla="*/ 1664 h 2432"/>
                <a:gd name="T8" fmla="*/ 221 w 605"/>
                <a:gd name="T9" fmla="*/ 1984 h 2432"/>
                <a:gd name="T10" fmla="*/ 605 w 605"/>
                <a:gd name="T11" fmla="*/ 2432 h 2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5" h="2432">
                  <a:moveTo>
                    <a:pt x="589" y="0"/>
                  </a:moveTo>
                  <a:cubicBezTo>
                    <a:pt x="520" y="109"/>
                    <a:pt x="269" y="467"/>
                    <a:pt x="173" y="656"/>
                  </a:cubicBezTo>
                  <a:cubicBezTo>
                    <a:pt x="77" y="845"/>
                    <a:pt x="26" y="968"/>
                    <a:pt x="13" y="1136"/>
                  </a:cubicBezTo>
                  <a:cubicBezTo>
                    <a:pt x="0" y="1304"/>
                    <a:pt x="58" y="1523"/>
                    <a:pt x="93" y="1664"/>
                  </a:cubicBezTo>
                  <a:cubicBezTo>
                    <a:pt x="128" y="1805"/>
                    <a:pt x="136" y="1856"/>
                    <a:pt x="221" y="1984"/>
                  </a:cubicBezTo>
                  <a:cubicBezTo>
                    <a:pt x="306" y="2112"/>
                    <a:pt x="525" y="2339"/>
                    <a:pt x="605" y="2432"/>
                  </a:cubicBezTo>
                </a:path>
              </a:pathLst>
            </a:custGeom>
            <a:noFill/>
            <a:ln w="28575" cap="flat" cmpd="sng">
              <a:solidFill>
                <a:srgbClr val="0033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955" name="Freeform 19"/>
            <p:cNvSpPr>
              <a:spLocks/>
            </p:cNvSpPr>
            <p:nvPr/>
          </p:nvSpPr>
          <p:spPr bwMode="auto">
            <a:xfrm>
              <a:off x="3360" y="480"/>
              <a:ext cx="317" cy="2416"/>
            </a:xfrm>
            <a:custGeom>
              <a:avLst/>
              <a:gdLst>
                <a:gd name="T0" fmla="*/ 16 w 317"/>
                <a:gd name="T1" fmla="*/ 0 h 2416"/>
                <a:gd name="T2" fmla="*/ 192 w 317"/>
                <a:gd name="T3" fmla="*/ 544 h 2416"/>
                <a:gd name="T4" fmla="*/ 304 w 317"/>
                <a:gd name="T5" fmla="*/ 1136 h 2416"/>
                <a:gd name="T6" fmla="*/ 273 w 317"/>
                <a:gd name="T7" fmla="*/ 1664 h 2416"/>
                <a:gd name="T8" fmla="*/ 192 w 317"/>
                <a:gd name="T9" fmla="*/ 1952 h 2416"/>
                <a:gd name="T10" fmla="*/ 0 w 317"/>
                <a:gd name="T11" fmla="*/ 2416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416">
                  <a:moveTo>
                    <a:pt x="16" y="0"/>
                  </a:moveTo>
                  <a:cubicBezTo>
                    <a:pt x="45" y="91"/>
                    <a:pt x="144" y="355"/>
                    <a:pt x="192" y="544"/>
                  </a:cubicBezTo>
                  <a:cubicBezTo>
                    <a:pt x="240" y="733"/>
                    <a:pt x="291" y="949"/>
                    <a:pt x="304" y="1136"/>
                  </a:cubicBezTo>
                  <a:cubicBezTo>
                    <a:pt x="317" y="1323"/>
                    <a:pt x="292" y="1528"/>
                    <a:pt x="273" y="1664"/>
                  </a:cubicBezTo>
                  <a:cubicBezTo>
                    <a:pt x="254" y="1800"/>
                    <a:pt x="237" y="1827"/>
                    <a:pt x="192" y="1952"/>
                  </a:cubicBezTo>
                  <a:cubicBezTo>
                    <a:pt x="147" y="2077"/>
                    <a:pt x="40" y="2319"/>
                    <a:pt x="0" y="2416"/>
                  </a:cubicBezTo>
                </a:path>
              </a:pathLst>
            </a:custGeom>
            <a:noFill/>
            <a:ln w="28575" cap="flat" cmpd="sng">
              <a:solidFill>
                <a:srgbClr val="0033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956" name="Freeform 20"/>
            <p:cNvSpPr>
              <a:spLocks/>
            </p:cNvSpPr>
            <p:nvPr/>
          </p:nvSpPr>
          <p:spPr bwMode="auto">
            <a:xfrm flipH="1">
              <a:off x="3072" y="480"/>
              <a:ext cx="317" cy="2416"/>
            </a:xfrm>
            <a:custGeom>
              <a:avLst/>
              <a:gdLst>
                <a:gd name="T0" fmla="*/ 16 w 317"/>
                <a:gd name="T1" fmla="*/ 0 h 2416"/>
                <a:gd name="T2" fmla="*/ 192 w 317"/>
                <a:gd name="T3" fmla="*/ 544 h 2416"/>
                <a:gd name="T4" fmla="*/ 304 w 317"/>
                <a:gd name="T5" fmla="*/ 1136 h 2416"/>
                <a:gd name="T6" fmla="*/ 273 w 317"/>
                <a:gd name="T7" fmla="*/ 1664 h 2416"/>
                <a:gd name="T8" fmla="*/ 192 w 317"/>
                <a:gd name="T9" fmla="*/ 1952 h 2416"/>
                <a:gd name="T10" fmla="*/ 0 w 317"/>
                <a:gd name="T11" fmla="*/ 2416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416">
                  <a:moveTo>
                    <a:pt x="16" y="0"/>
                  </a:moveTo>
                  <a:cubicBezTo>
                    <a:pt x="45" y="91"/>
                    <a:pt x="144" y="355"/>
                    <a:pt x="192" y="544"/>
                  </a:cubicBezTo>
                  <a:cubicBezTo>
                    <a:pt x="240" y="733"/>
                    <a:pt x="291" y="949"/>
                    <a:pt x="304" y="1136"/>
                  </a:cubicBezTo>
                  <a:cubicBezTo>
                    <a:pt x="317" y="1323"/>
                    <a:pt x="292" y="1528"/>
                    <a:pt x="273" y="1664"/>
                  </a:cubicBezTo>
                  <a:cubicBezTo>
                    <a:pt x="254" y="1800"/>
                    <a:pt x="237" y="1827"/>
                    <a:pt x="192" y="1952"/>
                  </a:cubicBezTo>
                  <a:cubicBezTo>
                    <a:pt x="147" y="2077"/>
                    <a:pt x="40" y="2319"/>
                    <a:pt x="0" y="2416"/>
                  </a:cubicBezTo>
                </a:path>
              </a:pathLst>
            </a:custGeom>
            <a:noFill/>
            <a:ln w="28575" cap="flat" cmpd="sng">
              <a:solidFill>
                <a:srgbClr val="0033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957" name="Freeform 21"/>
            <p:cNvSpPr>
              <a:spLocks/>
            </p:cNvSpPr>
            <p:nvPr/>
          </p:nvSpPr>
          <p:spPr bwMode="auto">
            <a:xfrm>
              <a:off x="3344" y="480"/>
              <a:ext cx="48" cy="2448"/>
            </a:xfrm>
            <a:custGeom>
              <a:avLst/>
              <a:gdLst>
                <a:gd name="T0" fmla="*/ 0 w 48"/>
                <a:gd name="T1" fmla="*/ 0 h 2448"/>
                <a:gd name="T2" fmla="*/ 32 w 48"/>
                <a:gd name="T3" fmla="*/ 528 h 2448"/>
                <a:gd name="T4" fmla="*/ 32 w 48"/>
                <a:gd name="T5" fmla="*/ 1088 h 2448"/>
                <a:gd name="T6" fmla="*/ 13 w 48"/>
                <a:gd name="T7" fmla="*/ 1616 h 2448"/>
                <a:gd name="T8" fmla="*/ 32 w 48"/>
                <a:gd name="T9" fmla="*/ 1920 h 2448"/>
                <a:gd name="T10" fmla="*/ 48 w 48"/>
                <a:gd name="T11" fmla="*/ 2448 h 2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2448">
                  <a:moveTo>
                    <a:pt x="0" y="0"/>
                  </a:moveTo>
                  <a:cubicBezTo>
                    <a:pt x="5" y="88"/>
                    <a:pt x="27" y="347"/>
                    <a:pt x="32" y="528"/>
                  </a:cubicBezTo>
                  <a:cubicBezTo>
                    <a:pt x="37" y="709"/>
                    <a:pt x="35" y="907"/>
                    <a:pt x="32" y="1088"/>
                  </a:cubicBezTo>
                  <a:cubicBezTo>
                    <a:pt x="29" y="1269"/>
                    <a:pt x="13" y="1477"/>
                    <a:pt x="13" y="1616"/>
                  </a:cubicBezTo>
                  <a:cubicBezTo>
                    <a:pt x="13" y="1755"/>
                    <a:pt x="26" y="1781"/>
                    <a:pt x="32" y="1920"/>
                  </a:cubicBezTo>
                  <a:cubicBezTo>
                    <a:pt x="38" y="2059"/>
                    <a:pt x="45" y="2338"/>
                    <a:pt x="48" y="2448"/>
                  </a:cubicBezTo>
                </a:path>
              </a:pathLst>
            </a:custGeom>
            <a:noFill/>
            <a:ln w="28575" cap="flat" cmpd="sng">
              <a:solidFill>
                <a:srgbClr val="0033C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40007" name="Group 71"/>
          <p:cNvGrpSpPr>
            <a:grpSpLocks/>
          </p:cNvGrpSpPr>
          <p:nvPr/>
        </p:nvGrpSpPr>
        <p:grpSpPr bwMode="auto">
          <a:xfrm>
            <a:off x="4051300" y="1166813"/>
            <a:ext cx="4470400" cy="3651250"/>
            <a:chOff x="2552" y="735"/>
            <a:chExt cx="2816" cy="2300"/>
          </a:xfrm>
        </p:grpSpPr>
        <p:sp>
          <p:nvSpPr>
            <p:cNvPr id="39958" name="Freeform 22"/>
            <p:cNvSpPr>
              <a:spLocks/>
            </p:cNvSpPr>
            <p:nvPr/>
          </p:nvSpPr>
          <p:spPr bwMode="auto">
            <a:xfrm>
              <a:off x="2552" y="2008"/>
              <a:ext cx="2816" cy="359"/>
            </a:xfrm>
            <a:custGeom>
              <a:avLst/>
              <a:gdLst>
                <a:gd name="T0" fmla="*/ 0 w 2816"/>
                <a:gd name="T1" fmla="*/ 0 h 359"/>
                <a:gd name="T2" fmla="*/ 687 w 2816"/>
                <a:gd name="T3" fmla="*/ 268 h 359"/>
                <a:gd name="T4" fmla="*/ 1435 w 2816"/>
                <a:gd name="T5" fmla="*/ 356 h 359"/>
                <a:gd name="T6" fmla="*/ 2233 w 2816"/>
                <a:gd name="T7" fmla="*/ 251 h 359"/>
                <a:gd name="T8" fmla="*/ 2816 w 2816"/>
                <a:gd name="T9" fmla="*/ 3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6" h="359">
                  <a:moveTo>
                    <a:pt x="0" y="0"/>
                  </a:moveTo>
                  <a:cubicBezTo>
                    <a:pt x="114" y="42"/>
                    <a:pt x="448" y="209"/>
                    <a:pt x="687" y="268"/>
                  </a:cubicBezTo>
                  <a:cubicBezTo>
                    <a:pt x="926" y="327"/>
                    <a:pt x="1177" y="359"/>
                    <a:pt x="1435" y="356"/>
                  </a:cubicBezTo>
                  <a:cubicBezTo>
                    <a:pt x="1693" y="353"/>
                    <a:pt x="2003" y="305"/>
                    <a:pt x="2233" y="251"/>
                  </a:cubicBezTo>
                  <a:cubicBezTo>
                    <a:pt x="2463" y="197"/>
                    <a:pt x="2695" y="78"/>
                    <a:pt x="2816" y="32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959" name="Freeform 23"/>
            <p:cNvSpPr>
              <a:spLocks/>
            </p:cNvSpPr>
            <p:nvPr/>
          </p:nvSpPr>
          <p:spPr bwMode="auto">
            <a:xfrm>
              <a:off x="2552" y="1688"/>
              <a:ext cx="2816" cy="343"/>
            </a:xfrm>
            <a:custGeom>
              <a:avLst/>
              <a:gdLst>
                <a:gd name="T0" fmla="*/ 0 w 2816"/>
                <a:gd name="T1" fmla="*/ 16 h 343"/>
                <a:gd name="T2" fmla="*/ 687 w 2816"/>
                <a:gd name="T3" fmla="*/ 252 h 343"/>
                <a:gd name="T4" fmla="*/ 1435 w 2816"/>
                <a:gd name="T5" fmla="*/ 340 h 343"/>
                <a:gd name="T6" fmla="*/ 2233 w 2816"/>
                <a:gd name="T7" fmla="*/ 235 h 343"/>
                <a:gd name="T8" fmla="*/ 2816 w 2816"/>
                <a:gd name="T9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6" h="343">
                  <a:moveTo>
                    <a:pt x="0" y="16"/>
                  </a:moveTo>
                  <a:cubicBezTo>
                    <a:pt x="112" y="55"/>
                    <a:pt x="448" y="198"/>
                    <a:pt x="687" y="252"/>
                  </a:cubicBezTo>
                  <a:cubicBezTo>
                    <a:pt x="926" y="306"/>
                    <a:pt x="1177" y="343"/>
                    <a:pt x="1435" y="340"/>
                  </a:cubicBezTo>
                  <a:cubicBezTo>
                    <a:pt x="1693" y="337"/>
                    <a:pt x="2003" y="292"/>
                    <a:pt x="2233" y="235"/>
                  </a:cubicBezTo>
                  <a:cubicBezTo>
                    <a:pt x="2463" y="178"/>
                    <a:pt x="2695" y="49"/>
                    <a:pt x="2816" y="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960" name="Freeform 24"/>
            <p:cNvSpPr>
              <a:spLocks/>
            </p:cNvSpPr>
            <p:nvPr/>
          </p:nvSpPr>
          <p:spPr bwMode="auto">
            <a:xfrm>
              <a:off x="3216" y="735"/>
              <a:ext cx="1511" cy="195"/>
            </a:xfrm>
            <a:custGeom>
              <a:avLst/>
              <a:gdLst>
                <a:gd name="T0" fmla="*/ 8 w 1511"/>
                <a:gd name="T1" fmla="*/ 78 h 195"/>
                <a:gd name="T2" fmla="*/ 40 w 1511"/>
                <a:gd name="T3" fmla="*/ 73 h 195"/>
                <a:gd name="T4" fmla="*/ 248 w 1511"/>
                <a:gd name="T5" fmla="*/ 132 h 195"/>
                <a:gd name="T6" fmla="*/ 747 w 1511"/>
                <a:gd name="T7" fmla="*/ 176 h 195"/>
                <a:gd name="T8" fmla="*/ 1424 w 1511"/>
                <a:gd name="T9" fmla="*/ 17 h 195"/>
                <a:gd name="T10" fmla="*/ 1272 w 1511"/>
                <a:gd name="T11" fmla="*/ 7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1" h="195">
                  <a:moveTo>
                    <a:pt x="8" y="78"/>
                  </a:moveTo>
                  <a:cubicBezTo>
                    <a:pt x="13" y="77"/>
                    <a:pt x="0" y="64"/>
                    <a:pt x="40" y="73"/>
                  </a:cubicBezTo>
                  <a:cubicBezTo>
                    <a:pt x="80" y="82"/>
                    <a:pt x="130" y="115"/>
                    <a:pt x="248" y="132"/>
                  </a:cubicBezTo>
                  <a:cubicBezTo>
                    <a:pt x="366" y="149"/>
                    <a:pt x="551" y="195"/>
                    <a:pt x="747" y="176"/>
                  </a:cubicBezTo>
                  <a:cubicBezTo>
                    <a:pt x="943" y="157"/>
                    <a:pt x="1337" y="34"/>
                    <a:pt x="1424" y="17"/>
                  </a:cubicBezTo>
                  <a:cubicBezTo>
                    <a:pt x="1511" y="0"/>
                    <a:pt x="1304" y="61"/>
                    <a:pt x="1272" y="73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961" name="Freeform 25"/>
            <p:cNvSpPr>
              <a:spLocks/>
            </p:cNvSpPr>
            <p:nvPr/>
          </p:nvSpPr>
          <p:spPr bwMode="auto">
            <a:xfrm>
              <a:off x="2648" y="2376"/>
              <a:ext cx="2624" cy="331"/>
            </a:xfrm>
            <a:custGeom>
              <a:avLst/>
              <a:gdLst>
                <a:gd name="T0" fmla="*/ 0 w 2624"/>
                <a:gd name="T1" fmla="*/ 0 h 331"/>
                <a:gd name="T2" fmla="*/ 600 w 2624"/>
                <a:gd name="T3" fmla="*/ 259 h 331"/>
                <a:gd name="T4" fmla="*/ 1048 w 2624"/>
                <a:gd name="T5" fmla="*/ 322 h 331"/>
                <a:gd name="T6" fmla="*/ 1688 w 2624"/>
                <a:gd name="T7" fmla="*/ 312 h 331"/>
                <a:gd name="T8" fmla="*/ 1976 w 2624"/>
                <a:gd name="T9" fmla="*/ 264 h 331"/>
                <a:gd name="T10" fmla="*/ 2232 w 2624"/>
                <a:gd name="T11" fmla="*/ 200 h 331"/>
                <a:gd name="T12" fmla="*/ 2624 w 2624"/>
                <a:gd name="T13" fmla="*/ 16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4" h="331">
                  <a:moveTo>
                    <a:pt x="0" y="0"/>
                  </a:moveTo>
                  <a:cubicBezTo>
                    <a:pt x="100" y="40"/>
                    <a:pt x="425" y="205"/>
                    <a:pt x="600" y="259"/>
                  </a:cubicBezTo>
                  <a:cubicBezTo>
                    <a:pt x="775" y="313"/>
                    <a:pt x="867" y="313"/>
                    <a:pt x="1048" y="322"/>
                  </a:cubicBezTo>
                  <a:cubicBezTo>
                    <a:pt x="1229" y="331"/>
                    <a:pt x="1533" y="322"/>
                    <a:pt x="1688" y="312"/>
                  </a:cubicBezTo>
                  <a:cubicBezTo>
                    <a:pt x="1843" y="302"/>
                    <a:pt x="1885" y="283"/>
                    <a:pt x="1976" y="264"/>
                  </a:cubicBezTo>
                  <a:cubicBezTo>
                    <a:pt x="2067" y="245"/>
                    <a:pt x="2124" y="241"/>
                    <a:pt x="2232" y="200"/>
                  </a:cubicBezTo>
                  <a:cubicBezTo>
                    <a:pt x="2340" y="159"/>
                    <a:pt x="2542" y="54"/>
                    <a:pt x="2624" y="16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963" name="Freeform 27"/>
            <p:cNvSpPr>
              <a:spLocks/>
            </p:cNvSpPr>
            <p:nvPr/>
          </p:nvSpPr>
          <p:spPr bwMode="auto">
            <a:xfrm>
              <a:off x="2704" y="1304"/>
              <a:ext cx="2536" cy="343"/>
            </a:xfrm>
            <a:custGeom>
              <a:avLst/>
              <a:gdLst>
                <a:gd name="T0" fmla="*/ 0 w 2536"/>
                <a:gd name="T1" fmla="*/ 56 h 343"/>
                <a:gd name="T2" fmla="*/ 535 w 2536"/>
                <a:gd name="T3" fmla="*/ 253 h 343"/>
                <a:gd name="T4" fmla="*/ 1283 w 2536"/>
                <a:gd name="T5" fmla="*/ 340 h 343"/>
                <a:gd name="T6" fmla="*/ 2081 w 2536"/>
                <a:gd name="T7" fmla="*/ 235 h 343"/>
                <a:gd name="T8" fmla="*/ 2536 w 2536"/>
                <a:gd name="T9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6" h="343">
                  <a:moveTo>
                    <a:pt x="0" y="56"/>
                  </a:moveTo>
                  <a:cubicBezTo>
                    <a:pt x="89" y="92"/>
                    <a:pt x="321" y="206"/>
                    <a:pt x="535" y="253"/>
                  </a:cubicBezTo>
                  <a:cubicBezTo>
                    <a:pt x="749" y="300"/>
                    <a:pt x="1025" y="343"/>
                    <a:pt x="1283" y="340"/>
                  </a:cubicBezTo>
                  <a:cubicBezTo>
                    <a:pt x="1541" y="337"/>
                    <a:pt x="1872" y="292"/>
                    <a:pt x="2081" y="235"/>
                  </a:cubicBezTo>
                  <a:cubicBezTo>
                    <a:pt x="2290" y="178"/>
                    <a:pt x="2441" y="49"/>
                    <a:pt x="2536" y="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964" name="Freeform 28"/>
            <p:cNvSpPr>
              <a:spLocks/>
            </p:cNvSpPr>
            <p:nvPr/>
          </p:nvSpPr>
          <p:spPr bwMode="auto">
            <a:xfrm>
              <a:off x="2880" y="1024"/>
              <a:ext cx="2112" cy="197"/>
            </a:xfrm>
            <a:custGeom>
              <a:avLst/>
              <a:gdLst>
                <a:gd name="T0" fmla="*/ 0 w 2112"/>
                <a:gd name="T1" fmla="*/ 0 h 197"/>
                <a:gd name="T2" fmla="*/ 432 w 2112"/>
                <a:gd name="T3" fmla="*/ 144 h 197"/>
                <a:gd name="T4" fmla="*/ 880 w 2112"/>
                <a:gd name="T5" fmla="*/ 192 h 197"/>
                <a:gd name="T6" fmla="*/ 1472 w 2112"/>
                <a:gd name="T7" fmla="*/ 176 h 197"/>
                <a:gd name="T8" fmla="*/ 1808 w 2112"/>
                <a:gd name="T9" fmla="*/ 128 h 197"/>
                <a:gd name="T10" fmla="*/ 2112 w 2112"/>
                <a:gd name="T1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2" h="197">
                  <a:moveTo>
                    <a:pt x="0" y="0"/>
                  </a:moveTo>
                  <a:cubicBezTo>
                    <a:pt x="72" y="24"/>
                    <a:pt x="286" y="112"/>
                    <a:pt x="432" y="144"/>
                  </a:cubicBezTo>
                  <a:cubicBezTo>
                    <a:pt x="578" y="176"/>
                    <a:pt x="707" y="187"/>
                    <a:pt x="880" y="192"/>
                  </a:cubicBezTo>
                  <a:cubicBezTo>
                    <a:pt x="1053" y="197"/>
                    <a:pt x="1317" y="187"/>
                    <a:pt x="1472" y="176"/>
                  </a:cubicBezTo>
                  <a:cubicBezTo>
                    <a:pt x="1627" y="165"/>
                    <a:pt x="1701" y="157"/>
                    <a:pt x="1808" y="128"/>
                  </a:cubicBezTo>
                  <a:cubicBezTo>
                    <a:pt x="1915" y="99"/>
                    <a:pt x="2049" y="27"/>
                    <a:pt x="2112" y="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9965" name="Freeform 29"/>
            <p:cNvSpPr>
              <a:spLocks/>
            </p:cNvSpPr>
            <p:nvPr/>
          </p:nvSpPr>
          <p:spPr bwMode="auto">
            <a:xfrm>
              <a:off x="3072" y="2864"/>
              <a:ext cx="1808" cy="171"/>
            </a:xfrm>
            <a:custGeom>
              <a:avLst/>
              <a:gdLst>
                <a:gd name="T0" fmla="*/ 0 w 1808"/>
                <a:gd name="T1" fmla="*/ 32 h 171"/>
                <a:gd name="T2" fmla="*/ 224 w 1808"/>
                <a:gd name="T3" fmla="*/ 96 h 171"/>
                <a:gd name="T4" fmla="*/ 624 w 1808"/>
                <a:gd name="T5" fmla="*/ 160 h 171"/>
                <a:gd name="T6" fmla="*/ 944 w 1808"/>
                <a:gd name="T7" fmla="*/ 160 h 171"/>
                <a:gd name="T8" fmla="*/ 1376 w 1808"/>
                <a:gd name="T9" fmla="*/ 112 h 171"/>
                <a:gd name="T10" fmla="*/ 1808 w 1808"/>
                <a:gd name="T11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08" h="171">
                  <a:moveTo>
                    <a:pt x="0" y="32"/>
                  </a:moveTo>
                  <a:cubicBezTo>
                    <a:pt x="37" y="43"/>
                    <a:pt x="120" y="75"/>
                    <a:pt x="224" y="96"/>
                  </a:cubicBezTo>
                  <a:cubicBezTo>
                    <a:pt x="328" y="117"/>
                    <a:pt x="504" y="149"/>
                    <a:pt x="624" y="160"/>
                  </a:cubicBezTo>
                  <a:cubicBezTo>
                    <a:pt x="744" y="171"/>
                    <a:pt x="819" y="168"/>
                    <a:pt x="944" y="160"/>
                  </a:cubicBezTo>
                  <a:cubicBezTo>
                    <a:pt x="1069" y="152"/>
                    <a:pt x="1232" y="139"/>
                    <a:pt x="1376" y="112"/>
                  </a:cubicBezTo>
                  <a:cubicBezTo>
                    <a:pt x="1520" y="85"/>
                    <a:pt x="1718" y="23"/>
                    <a:pt x="1808" y="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i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16392" name="Text Box 32"/>
          <p:cNvSpPr txBox="1">
            <a:spLocks noChangeArrowheads="1"/>
          </p:cNvSpPr>
          <p:nvPr/>
        </p:nvSpPr>
        <p:spPr bwMode="auto">
          <a:xfrm>
            <a:off x="10324" y="243364"/>
            <a:ext cx="3984625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i="0" dirty="0" smtClean="0">
                <a:solidFill>
                  <a:srgbClr val="000000"/>
                </a:solidFill>
                <a:latin typeface="Arial" charset="0"/>
              </a:rPr>
              <a:t>Один из самых больших глобусов Земли был изготовлен в 1889 г. для Парижской всемирной выставки.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i="0" dirty="0" smtClean="0">
                <a:solidFill>
                  <a:srgbClr val="000000"/>
                </a:solidFill>
                <a:latin typeface="Arial" charset="0"/>
              </a:rPr>
              <a:t>Его диаметр был 12,7 м.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2400" i="0" dirty="0" smtClean="0">
              <a:solidFill>
                <a:srgbClr val="00000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i="0" dirty="0" smtClean="0">
                <a:solidFill>
                  <a:srgbClr val="000000"/>
                </a:solidFill>
                <a:latin typeface="Arial" charset="0"/>
              </a:rPr>
              <a:t>В каком масштабе этот глобус изображал Землю?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2400" i="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9977" name="Picture 41" descr="444px-%D0%AD%D0%B9%D1%84%D0%B5%D0%BB%D0%B5%D0%B2%D0%B0_%D0%B1%D0%B0%D1%88%D0%BD%D1%8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0"/>
            <a:ext cx="5083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Глобусный мир Глобус с физической картой, рельефный, диаметр 25 см, на подставке фо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5" y="4034632"/>
            <a:ext cx="2741203" cy="274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381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9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шар\275314_html_40d830c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09" y="116632"/>
            <a:ext cx="699737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03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tarba~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609600" y="762000"/>
            <a:ext cx="7850832" cy="83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err="1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/>
              </a:rPr>
              <a:t>физминуткака</a:t>
            </a:r>
            <a:endParaRPr lang="ru-RU" sz="3600" kern="10" dirty="0" smtClean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0000FF"/>
              </a:solidFill>
              <a:cs typeface="Arial"/>
            </a:endParaRPr>
          </a:p>
        </p:txBody>
      </p:sp>
      <p:pic>
        <p:nvPicPr>
          <p:cNvPr id="22535" name="Picture 7" descr="solnychko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076" y="1600200"/>
            <a:ext cx="2415480" cy="2415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7" name="Picture 9" descr="lam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00200"/>
            <a:ext cx="3814452" cy="344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3755574"/>
            <a:ext cx="2376264" cy="300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7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шар\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28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шар\dik-termes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2" y="137982"/>
            <a:ext cx="8808978" cy="66067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54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шар\dik-terme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0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шар\dik-terme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16632"/>
            <a:ext cx="6568820" cy="641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шар\dik-termes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146833" cy="667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7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2445639" y="51489"/>
            <a:ext cx="3106688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464646"/>
                </a:solidFill>
                <a:latin typeface="Lucida Sans Unicode"/>
              </a:rPr>
              <a:t> </a:t>
            </a:r>
            <a:r>
              <a:rPr lang="ru-RU" sz="3600" dirty="0">
                <a:solidFill>
                  <a:srgbClr val="C00000"/>
                </a:solidFill>
                <a:latin typeface="Lucida Sans Unicode"/>
              </a:rPr>
              <a:t>О</a:t>
            </a:r>
            <a:r>
              <a:rPr lang="ru-RU" sz="3600" dirty="0" smtClean="0">
                <a:solidFill>
                  <a:srgbClr val="C00000"/>
                </a:solidFill>
                <a:latin typeface="Lucida Sans Unicode"/>
              </a:rPr>
              <a:t>ригами</a:t>
            </a:r>
            <a:endParaRPr lang="ru-RU" sz="3600" dirty="0">
              <a:solidFill>
                <a:srgbClr val="C00000"/>
              </a:solidFill>
              <a:latin typeface="Lucida Sans Unicode"/>
            </a:endParaRPr>
          </a:p>
        </p:txBody>
      </p:sp>
      <p:sp>
        <p:nvSpPr>
          <p:cNvPr id="3" name="Содержимое 1"/>
          <p:cNvSpPr txBox="1">
            <a:spLocks/>
          </p:cNvSpPr>
          <p:nvPr/>
        </p:nvSpPr>
        <p:spPr bwMode="auto">
          <a:xfrm>
            <a:off x="250825" y="974725"/>
            <a:ext cx="6230938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85000" lnSpcReduction="20000"/>
          </a:bodyPr>
          <a:lstStyle>
            <a:lvl1pPr marL="365125" indent="-255588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1" fontAlgn="base" hangingPunct="1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fontAlgn="base" hangingPunct="1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fontAlgn="auto">
              <a:spcAft>
                <a:spcPts val="0"/>
              </a:spcAft>
              <a:buClr>
                <a:srgbClr val="2DA2BF"/>
              </a:buClr>
              <a:buFont typeface="Wingdings 3" pitchFamily="18" charset="2"/>
              <a:buNone/>
              <a:defRPr/>
            </a:pPr>
            <a:endParaRPr lang="ru-RU" dirty="0">
              <a:solidFill>
                <a:sysClr val="windowText" lastClr="000000"/>
              </a:solidFill>
              <a:latin typeface="Lucida Sans Unicode"/>
            </a:endParaRPr>
          </a:p>
          <a:p>
            <a:pPr marL="109728" indent="0" fontAlgn="auto">
              <a:spcAft>
                <a:spcPts val="0"/>
              </a:spcAft>
              <a:buClr>
                <a:srgbClr val="2DA2BF"/>
              </a:buClr>
              <a:buNone/>
              <a:defRPr/>
            </a:pPr>
            <a:r>
              <a:rPr lang="ru-RU" dirty="0" smtClean="0">
                <a:solidFill>
                  <a:sysClr val="windowText" lastClr="000000"/>
                </a:solidFill>
                <a:latin typeface="Lucida Sans Unicode"/>
              </a:rPr>
              <a:t>Слово «оригами»  означает «сложенная </a:t>
            </a:r>
            <a:r>
              <a:rPr lang="ru-RU" dirty="0">
                <a:solidFill>
                  <a:sysClr val="windowText" lastClr="000000"/>
                </a:solidFill>
                <a:latin typeface="Lucida Sans Unicode"/>
              </a:rPr>
              <a:t>бумага</a:t>
            </a:r>
            <a:r>
              <a:rPr lang="ru-RU" dirty="0" smtClean="0">
                <a:solidFill>
                  <a:sysClr val="windowText" lastClr="000000"/>
                </a:solidFill>
                <a:latin typeface="Lucida Sans Unicode"/>
              </a:rPr>
              <a:t>», в </a:t>
            </a:r>
            <a:r>
              <a:rPr lang="ru-RU" dirty="0">
                <a:solidFill>
                  <a:sysClr val="windowText" lastClr="000000"/>
                </a:solidFill>
                <a:latin typeface="Lucida Sans Unicode"/>
              </a:rPr>
              <a:t>японском </a:t>
            </a:r>
            <a:r>
              <a:rPr lang="ru-RU" dirty="0" smtClean="0">
                <a:solidFill>
                  <a:sysClr val="windowText" lastClr="000000"/>
                </a:solidFill>
                <a:latin typeface="Lucida Sans Unicode"/>
              </a:rPr>
              <a:t>языке его </a:t>
            </a:r>
            <a:r>
              <a:rPr lang="ru-RU" dirty="0">
                <a:solidFill>
                  <a:sysClr val="windowText" lastClr="000000"/>
                </a:solidFill>
                <a:latin typeface="Lucida Sans Unicode"/>
              </a:rPr>
              <a:t>пишут с помощью двух иероглифов: </a:t>
            </a:r>
            <a:r>
              <a:rPr lang="ru-RU" dirty="0" smtClean="0">
                <a:solidFill>
                  <a:sysClr val="windowText" lastClr="000000"/>
                </a:solidFill>
                <a:latin typeface="Lucida Sans Unicode"/>
              </a:rPr>
              <a:t>                        «</a:t>
            </a:r>
            <a:r>
              <a:rPr lang="ru-RU" b="1" dirty="0">
                <a:solidFill>
                  <a:sysClr val="windowText" lastClr="000000"/>
                </a:solidFill>
                <a:latin typeface="Lucida Sans Unicode"/>
              </a:rPr>
              <a:t>ори</a:t>
            </a:r>
            <a:r>
              <a:rPr lang="ru-RU" dirty="0">
                <a:solidFill>
                  <a:sysClr val="windowText" lastClr="000000"/>
                </a:solidFill>
                <a:latin typeface="Lucida Sans Unicode"/>
              </a:rPr>
              <a:t>» – </a:t>
            </a:r>
            <a:r>
              <a:rPr lang="ru-RU" dirty="0" smtClean="0">
                <a:solidFill>
                  <a:sysClr val="windowText" lastClr="000000"/>
                </a:solidFill>
                <a:latin typeface="Lucida Sans Unicode"/>
              </a:rPr>
              <a:t>сложенный и </a:t>
            </a:r>
            <a:r>
              <a:rPr lang="ru-RU" dirty="0">
                <a:solidFill>
                  <a:sysClr val="windowText" lastClr="000000"/>
                </a:solidFill>
                <a:latin typeface="Lucida Sans Unicode"/>
              </a:rPr>
              <a:t>«</a:t>
            </a:r>
            <a:r>
              <a:rPr lang="ru-RU" b="1" dirty="0" err="1">
                <a:solidFill>
                  <a:sysClr val="windowText" lastClr="000000"/>
                </a:solidFill>
                <a:latin typeface="Lucida Sans Unicode"/>
              </a:rPr>
              <a:t>ками</a:t>
            </a:r>
            <a:r>
              <a:rPr lang="ru-RU" dirty="0">
                <a:solidFill>
                  <a:sysClr val="windowText" lastClr="000000"/>
                </a:solidFill>
                <a:latin typeface="Lucida Sans Unicode"/>
              </a:rPr>
              <a:t>» - бумага. </a:t>
            </a:r>
            <a:endParaRPr lang="ru-RU" dirty="0" smtClean="0">
              <a:solidFill>
                <a:sysClr val="windowText" lastClr="000000"/>
              </a:solidFill>
              <a:latin typeface="Lucida Sans Unicode"/>
            </a:endParaRPr>
          </a:p>
          <a:p>
            <a:pPr marL="109728" indent="0" fontAlgn="auto">
              <a:spcAft>
                <a:spcPts val="0"/>
              </a:spcAft>
              <a:buClr>
                <a:srgbClr val="2DA2BF"/>
              </a:buClr>
              <a:buFont typeface="Wingdings 3" pitchFamily="18" charset="2"/>
              <a:buNone/>
              <a:defRPr/>
            </a:pPr>
            <a:r>
              <a:rPr lang="ru-RU" dirty="0" smtClean="0">
                <a:solidFill>
                  <a:sysClr val="windowText" lastClr="000000"/>
                </a:solidFill>
                <a:latin typeface="Lucida Sans Unicode"/>
              </a:rPr>
              <a:t> </a:t>
            </a:r>
          </a:p>
          <a:p>
            <a:pPr marL="365760" indent="-256032" fontAlgn="auto">
              <a:spcAft>
                <a:spcPts val="0"/>
              </a:spcAft>
              <a:buClr>
                <a:srgbClr val="2DA2BF"/>
              </a:buClr>
              <a:buFont typeface="Wingdings 3"/>
              <a:buChar char=""/>
              <a:defRPr/>
            </a:pPr>
            <a:endParaRPr lang="ru-RU" dirty="0">
              <a:solidFill>
                <a:sysClr val="windowText" lastClr="000000"/>
              </a:solidFill>
              <a:latin typeface="Lucida Sans Unicode"/>
            </a:endParaRP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7200"/>
            <a:ext cx="4570529" cy="302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6" r="23898"/>
          <a:stretch>
            <a:fillRect/>
          </a:stretch>
        </p:blipFill>
        <p:spPr bwMode="auto">
          <a:xfrm>
            <a:off x="6481763" y="650875"/>
            <a:ext cx="2338387" cy="306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383" y="2533650"/>
            <a:ext cx="3635006" cy="26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70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2"/>
          <p:cNvSpPr>
            <a:spLocks noChangeArrowheads="1"/>
          </p:cNvSpPr>
          <p:nvPr/>
        </p:nvSpPr>
        <p:spPr bwMode="auto">
          <a:xfrm>
            <a:off x="101600" y="161925"/>
            <a:ext cx="684666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cs typeface="Arial" charset="0"/>
              </a:rPr>
              <a:t>«</a:t>
            </a:r>
            <a:r>
              <a:rPr lang="ru-RU" sz="2400" b="1" dirty="0" err="1">
                <a:solidFill>
                  <a:prstClr val="black"/>
                </a:solidFill>
                <a:cs typeface="Arial" charset="0"/>
              </a:rPr>
              <a:t>Кусудама</a:t>
            </a:r>
            <a:r>
              <a:rPr lang="ru-RU" sz="2400" dirty="0">
                <a:solidFill>
                  <a:prstClr val="black"/>
                </a:solidFill>
                <a:cs typeface="Arial" charset="0"/>
              </a:rPr>
              <a:t>» (яп. </a:t>
            </a:r>
            <a:r>
              <a:rPr lang="ru-RU" sz="2400" dirty="0" err="1">
                <a:solidFill>
                  <a:prstClr val="black"/>
                </a:solidFill>
                <a:cs typeface="Arial" charset="0"/>
              </a:rPr>
              <a:t>薬玉</a:t>
            </a:r>
            <a:r>
              <a:rPr lang="ru-RU" sz="2400" dirty="0">
                <a:solidFill>
                  <a:prstClr val="black"/>
                </a:solidFill>
                <a:cs typeface="Arial" charset="0"/>
              </a:rPr>
              <a:t>, можно перевести, как                 </a:t>
            </a:r>
            <a:r>
              <a:rPr lang="ru-RU" sz="2400" b="1" dirty="0">
                <a:solidFill>
                  <a:prstClr val="black"/>
                </a:solidFill>
                <a:cs typeface="Arial" charset="0"/>
              </a:rPr>
              <a:t>«лечебный шар</a:t>
            </a:r>
            <a:r>
              <a:rPr lang="ru-RU" sz="2400" dirty="0">
                <a:solidFill>
                  <a:prstClr val="black"/>
                </a:solidFill>
                <a:cs typeface="Arial" charset="0"/>
              </a:rPr>
              <a:t>», так как это слово состоит из двух слов: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u="sng" dirty="0">
                <a:solidFill>
                  <a:prstClr val="black"/>
                </a:solidFill>
                <a:cs typeface="Arial" charset="0"/>
              </a:rPr>
              <a:t>«</a:t>
            </a:r>
            <a:r>
              <a:rPr lang="ru-RU" sz="2400" u="sng" dirty="0" err="1">
                <a:solidFill>
                  <a:prstClr val="black"/>
                </a:solidFill>
                <a:cs typeface="Arial" charset="0"/>
              </a:rPr>
              <a:t>кусури</a:t>
            </a:r>
            <a:r>
              <a:rPr lang="ru-RU" sz="2400" u="sng" dirty="0">
                <a:solidFill>
                  <a:prstClr val="black"/>
                </a:solidFill>
                <a:cs typeface="Arial" charset="0"/>
              </a:rPr>
              <a:t>» </a:t>
            </a:r>
            <a:r>
              <a:rPr lang="ru-RU" sz="2400" dirty="0">
                <a:solidFill>
                  <a:prstClr val="black"/>
                </a:solidFill>
                <a:cs typeface="Arial" charset="0"/>
              </a:rPr>
              <a:t>– лекарство и </a:t>
            </a:r>
            <a:r>
              <a:rPr lang="ru-RU" sz="2400" u="sng" dirty="0">
                <a:solidFill>
                  <a:prstClr val="black"/>
                </a:solidFill>
                <a:cs typeface="Arial" charset="0"/>
              </a:rPr>
              <a:t>«</a:t>
            </a:r>
            <a:r>
              <a:rPr lang="ru-RU" sz="2400" u="sng" dirty="0" err="1">
                <a:solidFill>
                  <a:prstClr val="black"/>
                </a:solidFill>
                <a:cs typeface="Arial" charset="0"/>
              </a:rPr>
              <a:t>тама</a:t>
            </a:r>
            <a:r>
              <a:rPr lang="ru-RU" sz="2400" u="sng" dirty="0">
                <a:solidFill>
                  <a:prstClr val="black"/>
                </a:solidFill>
                <a:cs typeface="Arial" charset="0"/>
              </a:rPr>
              <a:t>» </a:t>
            </a:r>
            <a:r>
              <a:rPr lang="ru-RU" sz="2400" dirty="0">
                <a:solidFill>
                  <a:prstClr val="black"/>
                </a:solidFill>
                <a:cs typeface="Arial" charset="0"/>
              </a:rPr>
              <a:t>– шар.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err="1">
                <a:solidFill>
                  <a:prstClr val="black"/>
                </a:solidFill>
                <a:cs typeface="Arial" charset="0"/>
              </a:rPr>
              <a:t>Кусудама</a:t>
            </a:r>
            <a:r>
              <a:rPr lang="ru-RU" sz="2400" dirty="0">
                <a:solidFill>
                  <a:prstClr val="black"/>
                </a:solidFill>
                <a:cs typeface="Arial" charset="0"/>
              </a:rPr>
              <a:t> — камфарный шар, аромат которого обладает лечебными свойствами.                                                                </a:t>
            </a:r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 r="8672"/>
          <a:stretch>
            <a:fillRect/>
          </a:stretch>
        </p:blipFill>
        <p:spPr bwMode="auto">
          <a:xfrm>
            <a:off x="-82550" y="2370138"/>
            <a:ext cx="2411413" cy="23479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581525"/>
            <a:ext cx="2668588" cy="2501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4718050"/>
            <a:ext cx="2058987" cy="1968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5" r="13876"/>
          <a:stretch>
            <a:fillRect/>
          </a:stretch>
        </p:blipFill>
        <p:spPr bwMode="auto">
          <a:xfrm>
            <a:off x="6859588" y="4144963"/>
            <a:ext cx="2344737" cy="2486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" r="12727"/>
          <a:stretch>
            <a:fillRect/>
          </a:stretch>
        </p:blipFill>
        <p:spPr bwMode="auto">
          <a:xfrm>
            <a:off x="6780213" y="2085975"/>
            <a:ext cx="2363787" cy="2279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357438"/>
            <a:ext cx="3141663" cy="23606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0777">
            <a:off x="1675606" y="3047207"/>
            <a:ext cx="2693987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6" descr="Картинка 83 из 30523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4421188"/>
            <a:ext cx="2916237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2" descr="Картинка 21 из 30206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76200"/>
            <a:ext cx="2319337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93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1.liveinternet.ru/images/attach/c/11/114/562/114562141_large_3496842_83c6d6ce48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8193"/>
            <a:ext cx="8136904" cy="643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53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:\шар\суперша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075" y="116632"/>
            <a:ext cx="4947849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41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шар\круг-позн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85698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54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:\шар\кусудамы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712"/>
            <a:ext cx="8568952" cy="643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02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0141389"/>
              </p:ext>
            </p:extLst>
          </p:nvPr>
        </p:nvGraphicFramePr>
        <p:xfrm>
          <a:off x="251520" y="188640"/>
          <a:ext cx="8640960" cy="627220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640960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Правила совместной работы</a:t>
                      </a:r>
                      <a:endParaRPr lang="ru-RU" sz="360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745382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latin typeface="+mn-lt"/>
                          <a:cs typeface="Arial" pitchFamily="34" charset="0"/>
                        </a:rPr>
                        <a:t>1</a:t>
                      </a:r>
                      <a:r>
                        <a:rPr lang="ru-RU" sz="2400" kern="1200" dirty="0" smtClean="0">
                          <a:latin typeface="+mn-lt"/>
                          <a:cs typeface="Arial" pitchFamily="34" charset="0"/>
                        </a:rPr>
                        <a:t>) </a:t>
                      </a:r>
                      <a:r>
                        <a:rPr lang="ru-RU" sz="2400" b="1" kern="1200" dirty="0" smtClean="0">
                          <a:latin typeface="+mn-lt"/>
                          <a:cs typeface="Arial" pitchFamily="34" charset="0"/>
                        </a:rPr>
                        <a:t>работать дружно: быть внимательными друг к другу, вежливыми, не отвлекаться на посторонние дела, не мешать друг другу, вовремя оказывать помощь, выполнять указания старшего</a:t>
                      </a:r>
                      <a:endParaRPr lang="ru-RU" sz="24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6525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2) работать по алгоритму (плану)</a:t>
                      </a:r>
                    </a:p>
                  </a:txBody>
                  <a:tcPr anchor="ctr"/>
                </a:tc>
              </a:tr>
              <a:tr h="90843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3) своевременно выполнять задание: следить за временем, доводить начатое дело до конца</a:t>
                      </a:r>
                    </a:p>
                  </a:txBody>
                  <a:tcPr anchor="ctr"/>
                </a:tc>
              </a:tr>
              <a:tr h="11932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) качественно выполнять работу (аккуратно, без ошибок), соблюдать технику безопасности.</a:t>
                      </a:r>
                    </a:p>
                  </a:txBody>
                  <a:tcPr anchor="ctr"/>
                </a:tc>
              </a:tr>
              <a:tr h="90843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5) каждый из группы должен уметь защищать общее дело и свое, в частности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18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уб 3"/>
          <p:cNvSpPr/>
          <p:nvPr/>
        </p:nvSpPr>
        <p:spPr>
          <a:xfrm>
            <a:off x="3000364" y="857232"/>
            <a:ext cx="1216025" cy="1216025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364" name="Рисунок 5" descr="http://ts3.mm.bing.net/th?id=H.4506692893212870&amp;pid=1.7&amp;w=141&amp;h=145&amp;c=7&amp;rs=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28604"/>
            <a:ext cx="207168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357686" y="1142984"/>
            <a:ext cx="4416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pres?slideindex=1&amp;slidetitle="/>
              </a:rPr>
              <a:t>Задачи-исследования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8926" y="785794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урока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6" descr="Uchit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2115"/>
            <a:ext cx="2073032" cy="165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ts3.mm.bing.net/th?id=H.4506692893212870&amp;pid=1.7&amp;w=141&amp;h=145&amp;c=7&amp;rs=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2016" y="5074870"/>
            <a:ext cx="1664761" cy="166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I:\шар\круг-познан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5"/>
            <a:ext cx="6696744" cy="468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0668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Домашнее задание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640960" cy="4325112"/>
          </a:xfrm>
        </p:spPr>
        <p:txBody>
          <a:bodyPr/>
          <a:lstStyle/>
          <a:p>
            <a:r>
              <a:rPr lang="ru-RU" sz="4800" dirty="0" smtClean="0"/>
              <a:t>№ 886; 887.</a:t>
            </a:r>
          </a:p>
          <a:p>
            <a:r>
              <a:rPr lang="ru-RU" sz="3600" b="1" dirty="0" smtClean="0">
                <a:solidFill>
                  <a:srgbClr val="C00000"/>
                </a:solidFill>
              </a:rPr>
              <a:t>По желанию: </a:t>
            </a:r>
            <a:r>
              <a:rPr lang="ru-RU" sz="3600" dirty="0" smtClean="0"/>
              <a:t>1) Подготовить сообщения по темам </a:t>
            </a:r>
            <a:r>
              <a:rPr lang="ru-RU" sz="3600" dirty="0" smtClean="0">
                <a:solidFill>
                  <a:srgbClr val="002060"/>
                </a:solidFill>
              </a:rPr>
              <a:t>«</a:t>
            </a:r>
            <a:r>
              <a:rPr lang="ru-RU" sz="3600" b="1" dirty="0" smtClean="0">
                <a:solidFill>
                  <a:srgbClr val="002060"/>
                </a:solidFill>
              </a:rPr>
              <a:t>Шар в живописи и </a:t>
            </a:r>
            <a:r>
              <a:rPr lang="ru-RU" sz="3600" b="1" dirty="0" smtClean="0">
                <a:solidFill>
                  <a:srgbClr val="002060"/>
                </a:solidFill>
              </a:rPr>
              <a:t>искусстве</a:t>
            </a:r>
            <a:r>
              <a:rPr lang="ru-RU" sz="3600" b="1" dirty="0" smtClean="0">
                <a:solidFill>
                  <a:srgbClr val="002060"/>
                </a:solidFill>
              </a:rPr>
              <a:t>», «Шар в архитектуре»; </a:t>
            </a:r>
          </a:p>
          <a:p>
            <a:pPr marL="109728" indent="0">
              <a:buNone/>
            </a:pPr>
            <a:r>
              <a:rPr lang="ru-RU" sz="3600" dirty="0" smtClean="0"/>
              <a:t>  2) </a:t>
            </a:r>
            <a:r>
              <a:rPr lang="ru-RU" sz="3600" b="1" dirty="0" smtClean="0">
                <a:solidFill>
                  <a:srgbClr val="008000"/>
                </a:solidFill>
              </a:rPr>
              <a:t>Изготовить модель шара. </a:t>
            </a:r>
          </a:p>
        </p:txBody>
      </p:sp>
      <p:pic>
        <p:nvPicPr>
          <p:cNvPr id="4" name="Рисунок 7" descr="http://ts4.mm.bing.net/th?id=H.4879143841368035&amp;pid=1.7&amp;w=190&amp;h=152&amp;c=7&amp;rs=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280" y="81236"/>
            <a:ext cx="1897380" cy="158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514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Шар знаний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ru-RU" b="1" dirty="0" smtClean="0">
                <a:solidFill>
                  <a:srgbClr val="FF0000"/>
                </a:solidFill>
              </a:rPr>
              <a:t>Красный круг – </a:t>
            </a:r>
            <a:r>
              <a:rPr lang="ru-RU" b="1" dirty="0" smtClean="0"/>
              <a:t>хочу знать больше;</a:t>
            </a:r>
          </a:p>
          <a:p>
            <a:pPr>
              <a:buFont typeface="Courier New" pitchFamily="49" charset="0"/>
              <a:buChar char="o"/>
            </a:pPr>
            <a:r>
              <a:rPr lang="ru-RU" b="1" dirty="0" smtClean="0">
                <a:solidFill>
                  <a:srgbClr val="FFC000"/>
                </a:solidFill>
              </a:rPr>
              <a:t>Жёлтый круг – </a:t>
            </a:r>
            <a:r>
              <a:rPr lang="ru-RU" b="1" dirty="0" smtClean="0"/>
              <a:t>всё понятно на уроке, затруднений нет;</a:t>
            </a:r>
          </a:p>
          <a:p>
            <a:pPr>
              <a:buFont typeface="Courier New" pitchFamily="49" charset="0"/>
              <a:buChar char="o"/>
            </a:pPr>
            <a:r>
              <a:rPr lang="ru-RU" b="1" dirty="0" smtClean="0">
                <a:solidFill>
                  <a:srgbClr val="008000"/>
                </a:solidFill>
              </a:rPr>
              <a:t>Зелёный круг – </a:t>
            </a:r>
            <a:r>
              <a:rPr lang="ru-RU" b="1" dirty="0" smtClean="0"/>
              <a:t>решаю задачи и могу помочь другим.</a:t>
            </a:r>
            <a:endParaRPr lang="ru-RU" b="1" dirty="0"/>
          </a:p>
        </p:txBody>
      </p:sp>
      <p:pic>
        <p:nvPicPr>
          <p:cNvPr id="4" name="Рисунок 7" descr="http://ts4.mm.bing.net/th?id=H.4879143841368035&amp;pid=1.7&amp;w=190&amp;h=152&amp;c=7&amp;rs=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75" y="332656"/>
            <a:ext cx="21431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http://ts4.mm.bing.net/th?id=H.4879143841368035&amp;pid=1.7&amp;w=190&amp;h=152&amp;c=7&amp;rs=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476672"/>
            <a:ext cx="214312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119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s3.mm.bing.net/th?id=H.4506692893212870&amp;pid=1.7&amp;w=141&amp;h=145&amp;c=7&amp;rs=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928670"/>
            <a:ext cx="207168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00232" y="2928934"/>
            <a:ext cx="551785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урок</a:t>
            </a:r>
            <a:endParaRPr lang="ru-RU" sz="4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2"/>
          <p:cNvSpPr>
            <a:spLocks noChangeShapeType="1"/>
          </p:cNvSpPr>
          <p:nvPr/>
        </p:nvSpPr>
        <p:spPr bwMode="auto">
          <a:xfrm>
            <a:off x="6332538" y="3421063"/>
            <a:ext cx="15684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5457825" y="2095500"/>
            <a:ext cx="1708150" cy="2632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60" name="AutoShape 4"/>
          <p:cNvSpPr>
            <a:spLocks/>
          </p:cNvSpPr>
          <p:nvPr/>
        </p:nvSpPr>
        <p:spPr bwMode="auto">
          <a:xfrm>
            <a:off x="3352800" y="4800600"/>
            <a:ext cx="1343025" cy="428625"/>
          </a:xfrm>
          <a:prstGeom prst="borderCallout2">
            <a:avLst>
              <a:gd name="adj1" fmla="val 26667"/>
              <a:gd name="adj2" fmla="val 105676"/>
              <a:gd name="adj3" fmla="val 26667"/>
              <a:gd name="adj4" fmla="val 130852"/>
              <a:gd name="adj5" fmla="val -460000"/>
              <a:gd name="adj6" fmla="val 190306"/>
            </a:avLst>
          </a:prstGeom>
          <a:solidFill>
            <a:srgbClr val="EAEAEA"/>
          </a:solidFill>
          <a:ln w="19050">
            <a:solidFill>
              <a:schemeClr val="bg1"/>
            </a:solidFill>
            <a:miter lim="800000"/>
            <a:headEnd/>
            <a:tailEnd type="arrow" w="med" len="med"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2000" b="1" smtClean="0">
                <a:solidFill>
                  <a:srgbClr val="000000"/>
                </a:solidFill>
                <a:latin typeface="Arial" charset="0"/>
              </a:rPr>
              <a:t>диаметр</a:t>
            </a:r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4178300" y="1206500"/>
            <a:ext cx="2286000" cy="5207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000000"/>
                </a:solidFill>
                <a:latin typeface="Arial" charset="0"/>
              </a:rPr>
              <a:t>Окружность</a:t>
            </a:r>
          </a:p>
        </p:txBody>
      </p:sp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76200" y="1206500"/>
            <a:ext cx="1905000" cy="4572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000000"/>
                </a:solidFill>
                <a:latin typeface="Arial" charset="0"/>
              </a:rPr>
              <a:t>Колесо</a:t>
            </a:r>
          </a:p>
        </p:txBody>
      </p:sp>
      <p:sp>
        <p:nvSpPr>
          <p:cNvPr id="19463" name="AutoShape 7"/>
          <p:cNvSpPr>
            <a:spLocks/>
          </p:cNvSpPr>
          <p:nvPr/>
        </p:nvSpPr>
        <p:spPr bwMode="auto">
          <a:xfrm>
            <a:off x="7848600" y="1066800"/>
            <a:ext cx="1143000" cy="457200"/>
          </a:xfrm>
          <a:prstGeom prst="borderCallout2">
            <a:avLst>
              <a:gd name="adj1" fmla="val 25000"/>
              <a:gd name="adj2" fmla="val -6667"/>
              <a:gd name="adj3" fmla="val 25000"/>
              <a:gd name="adj4" fmla="val -68889"/>
              <a:gd name="adj5" fmla="val 510417"/>
              <a:gd name="adj6" fmla="val -132500"/>
            </a:avLst>
          </a:prstGeom>
          <a:solidFill>
            <a:srgbClr val="EAEAEA"/>
          </a:solidFill>
          <a:ln w="19050">
            <a:solidFill>
              <a:schemeClr val="bg1"/>
            </a:solidFill>
            <a:miter lim="800000"/>
            <a:headEnd/>
            <a:tailEnd type="arrow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2000" b="1" smtClean="0">
                <a:solidFill>
                  <a:srgbClr val="000000"/>
                </a:solidFill>
                <a:latin typeface="Arial" charset="0"/>
              </a:rPr>
              <a:t>центр</a:t>
            </a:r>
          </a:p>
        </p:txBody>
      </p:sp>
      <p:grpSp>
        <p:nvGrpSpPr>
          <p:cNvPr id="5128" name="Group 8"/>
          <p:cNvGrpSpPr>
            <a:grpSpLocks/>
          </p:cNvGrpSpPr>
          <p:nvPr/>
        </p:nvGrpSpPr>
        <p:grpSpPr bwMode="auto">
          <a:xfrm>
            <a:off x="4752975" y="1876425"/>
            <a:ext cx="3130550" cy="3130550"/>
            <a:chOff x="5250" y="6590"/>
            <a:chExt cx="2480" cy="2480"/>
          </a:xfrm>
        </p:grpSpPr>
        <p:sp>
          <p:nvSpPr>
            <p:cNvPr id="5152" name="Oval 9"/>
            <p:cNvSpPr>
              <a:spLocks noChangeArrowheads="1"/>
            </p:cNvSpPr>
            <p:nvPr/>
          </p:nvSpPr>
          <p:spPr bwMode="auto">
            <a:xfrm>
              <a:off x="6470" y="7800"/>
              <a:ext cx="56" cy="56"/>
            </a:xfrm>
            <a:prstGeom prst="ellipse">
              <a:avLst/>
            </a:prstGeom>
            <a:solidFill>
              <a:srgbClr val="000000"/>
            </a:solidFill>
            <a:ln w="5715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53" name="Oval 10"/>
            <p:cNvSpPr>
              <a:spLocks noChangeArrowheads="1"/>
            </p:cNvSpPr>
            <p:nvPr/>
          </p:nvSpPr>
          <p:spPr bwMode="auto">
            <a:xfrm>
              <a:off x="5250" y="6590"/>
              <a:ext cx="2480" cy="2480"/>
            </a:xfrm>
            <a:prstGeom prst="ellips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7162800" y="2867025"/>
            <a:ext cx="381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i="1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ru-RU" sz="2400" b="1" i="1" smtClean="0">
                <a:solidFill>
                  <a:srgbClr val="FFFFFF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791200" y="2305050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smtClean="0">
                <a:solidFill>
                  <a:srgbClr val="FFFF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5943600" y="3324225"/>
            <a:ext cx="89058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smtClean="0">
                <a:solidFill>
                  <a:srgbClr val="FFFFFF"/>
                </a:solidFill>
                <a:latin typeface="Times New Roman" pitchFamily="18" charset="0"/>
              </a:rPr>
              <a:t>O</a:t>
            </a:r>
          </a:p>
        </p:txBody>
      </p:sp>
      <p:grpSp>
        <p:nvGrpSpPr>
          <p:cNvPr id="5132" name="Group 14"/>
          <p:cNvGrpSpPr>
            <a:grpSpLocks/>
          </p:cNvGrpSpPr>
          <p:nvPr/>
        </p:nvGrpSpPr>
        <p:grpSpPr bwMode="auto">
          <a:xfrm>
            <a:off x="171450" y="1771650"/>
            <a:ext cx="3105150" cy="3105150"/>
            <a:chOff x="1152" y="1680"/>
            <a:chExt cx="1062" cy="1062"/>
          </a:xfrm>
        </p:grpSpPr>
        <p:grpSp>
          <p:nvGrpSpPr>
            <p:cNvPr id="5143" name="Group 15"/>
            <p:cNvGrpSpPr>
              <a:grpSpLocks/>
            </p:cNvGrpSpPr>
            <p:nvPr/>
          </p:nvGrpSpPr>
          <p:grpSpPr bwMode="auto">
            <a:xfrm>
              <a:off x="1169" y="1714"/>
              <a:ext cx="1012" cy="984"/>
              <a:chOff x="2188" y="6760"/>
              <a:chExt cx="2530" cy="2460"/>
            </a:xfrm>
          </p:grpSpPr>
          <p:sp>
            <p:nvSpPr>
              <p:cNvPr id="5147" name="Rectangle 16"/>
              <p:cNvSpPr>
                <a:spLocks noChangeArrowheads="1"/>
              </p:cNvSpPr>
              <p:nvPr/>
            </p:nvSpPr>
            <p:spPr bwMode="auto">
              <a:xfrm>
                <a:off x="3444" y="6760"/>
                <a:ext cx="56" cy="2460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148" name="Group 17"/>
              <p:cNvGrpSpPr>
                <a:grpSpLocks/>
              </p:cNvGrpSpPr>
              <p:nvPr/>
            </p:nvGrpSpPr>
            <p:grpSpPr bwMode="auto">
              <a:xfrm>
                <a:off x="2188" y="7972"/>
                <a:ext cx="2530" cy="106"/>
                <a:chOff x="2188" y="7972"/>
                <a:chExt cx="2530" cy="106"/>
              </a:xfrm>
            </p:grpSpPr>
            <p:sp>
              <p:nvSpPr>
                <p:cNvPr id="5149" name="Rectangle 18"/>
                <p:cNvSpPr>
                  <a:spLocks noChangeArrowheads="1"/>
                </p:cNvSpPr>
                <p:nvPr/>
              </p:nvSpPr>
              <p:spPr bwMode="auto">
                <a:xfrm rot="-2744638">
                  <a:off x="3390" y="6770"/>
                  <a:ext cx="56" cy="2460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150" name="Rectangle 19"/>
                <p:cNvSpPr>
                  <a:spLocks noChangeArrowheads="1"/>
                </p:cNvSpPr>
                <p:nvPr/>
              </p:nvSpPr>
              <p:spPr bwMode="auto">
                <a:xfrm rot="2740388">
                  <a:off x="3460" y="6780"/>
                  <a:ext cx="56" cy="2460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151" name="Rectangle 20"/>
                <p:cNvSpPr>
                  <a:spLocks noChangeArrowheads="1"/>
                </p:cNvSpPr>
                <p:nvPr/>
              </p:nvSpPr>
              <p:spPr bwMode="auto">
                <a:xfrm rot="5400000">
                  <a:off x="3460" y="6820"/>
                  <a:ext cx="56" cy="2460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rgbClr val="FF99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5144" name="AutoShape 21"/>
            <p:cNvSpPr>
              <a:spLocks noChangeArrowheads="1"/>
            </p:cNvSpPr>
            <p:nvPr/>
          </p:nvSpPr>
          <p:spPr bwMode="auto">
            <a:xfrm>
              <a:off x="1152" y="1680"/>
              <a:ext cx="1062" cy="1062"/>
            </a:xfrm>
            <a:custGeom>
              <a:avLst/>
              <a:gdLst>
                <a:gd name="T0" fmla="*/ 531 w 21600"/>
                <a:gd name="T1" fmla="*/ 0 h 21600"/>
                <a:gd name="T2" fmla="*/ 156 w 21600"/>
                <a:gd name="T3" fmla="*/ 156 h 21600"/>
                <a:gd name="T4" fmla="*/ 0 w 21600"/>
                <a:gd name="T5" fmla="*/ 531 h 21600"/>
                <a:gd name="T6" fmla="*/ 156 w 21600"/>
                <a:gd name="T7" fmla="*/ 906 h 21600"/>
                <a:gd name="T8" fmla="*/ 531 w 21600"/>
                <a:gd name="T9" fmla="*/ 1062 h 21600"/>
                <a:gd name="T10" fmla="*/ 906 w 21600"/>
                <a:gd name="T11" fmla="*/ 906 h 21600"/>
                <a:gd name="T12" fmla="*/ 1062 w 21600"/>
                <a:gd name="T13" fmla="*/ 531 h 21600"/>
                <a:gd name="T14" fmla="*/ 906 w 21600"/>
                <a:gd name="T15" fmla="*/ 15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3 w 21600"/>
                <a:gd name="T25" fmla="*/ 3173 h 21600"/>
                <a:gd name="T26" fmla="*/ 18427 w 21600"/>
                <a:gd name="T27" fmla="*/ 1842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495" y="10800"/>
                  </a:moveTo>
                  <a:cubicBezTo>
                    <a:pt x="1495" y="15939"/>
                    <a:pt x="5661" y="20105"/>
                    <a:pt x="10800" y="20105"/>
                  </a:cubicBezTo>
                  <a:cubicBezTo>
                    <a:pt x="15939" y="20105"/>
                    <a:pt x="20105" y="15939"/>
                    <a:pt x="20105" y="10800"/>
                  </a:cubicBezTo>
                  <a:cubicBezTo>
                    <a:pt x="20105" y="5661"/>
                    <a:pt x="15939" y="1495"/>
                    <a:pt x="10800" y="1495"/>
                  </a:cubicBezTo>
                  <a:cubicBezTo>
                    <a:pt x="5661" y="1495"/>
                    <a:pt x="1495" y="5661"/>
                    <a:pt x="1495" y="10800"/>
                  </a:cubicBez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45" name="Oval 22"/>
            <p:cNvSpPr>
              <a:spLocks noChangeArrowheads="1"/>
            </p:cNvSpPr>
            <p:nvPr/>
          </p:nvSpPr>
          <p:spPr bwMode="auto">
            <a:xfrm>
              <a:off x="1624" y="2174"/>
              <a:ext cx="112" cy="11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46" name="Oval 23"/>
            <p:cNvSpPr>
              <a:spLocks noChangeArrowheads="1"/>
            </p:cNvSpPr>
            <p:nvPr/>
          </p:nvSpPr>
          <p:spPr bwMode="auto">
            <a:xfrm>
              <a:off x="1664" y="2218"/>
              <a:ext cx="32" cy="3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9480" name="AutoShape 24"/>
          <p:cNvSpPr>
            <a:spLocks/>
          </p:cNvSpPr>
          <p:nvPr/>
        </p:nvSpPr>
        <p:spPr bwMode="auto">
          <a:xfrm>
            <a:off x="7696200" y="4686300"/>
            <a:ext cx="1447800" cy="471488"/>
          </a:xfrm>
          <a:prstGeom prst="borderCallout2">
            <a:avLst>
              <a:gd name="adj1" fmla="val 24241"/>
              <a:gd name="adj2" fmla="val -5264"/>
              <a:gd name="adj3" fmla="val 24241"/>
              <a:gd name="adj4" fmla="val -14801"/>
              <a:gd name="adj5" fmla="val -260606"/>
              <a:gd name="adj6" fmla="val -24343"/>
            </a:avLst>
          </a:prstGeom>
          <a:solidFill>
            <a:srgbClr val="EAEAEA"/>
          </a:solidFill>
          <a:ln w="19050">
            <a:solidFill>
              <a:schemeClr val="bg1"/>
            </a:solidFill>
            <a:miter lim="800000"/>
            <a:headEnd/>
            <a:tailEnd type="arrow" w="med" len="med"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2000" b="1" smtClean="0">
                <a:solidFill>
                  <a:srgbClr val="000000"/>
                </a:solidFill>
                <a:latin typeface="Arial" charset="0"/>
              </a:rPr>
              <a:t>радиус</a:t>
            </a:r>
          </a:p>
        </p:txBody>
      </p:sp>
      <p:sp>
        <p:nvSpPr>
          <p:cNvPr id="5134" name="Rectangle 25"/>
          <p:cNvSpPr>
            <a:spLocks noChangeArrowheads="1"/>
          </p:cNvSpPr>
          <p:nvPr/>
        </p:nvSpPr>
        <p:spPr bwMode="auto">
          <a:xfrm flipV="1">
            <a:off x="4510088" y="3359150"/>
            <a:ext cx="519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135" name="AutoShape 26"/>
          <p:cNvSpPr>
            <a:spLocks noChangeArrowheads="1"/>
          </p:cNvSpPr>
          <p:nvPr/>
        </p:nvSpPr>
        <p:spPr bwMode="auto">
          <a:xfrm>
            <a:off x="1827212" y="5753893"/>
            <a:ext cx="5526088" cy="896938"/>
          </a:xfrm>
          <a:prstGeom prst="roundRect">
            <a:avLst>
              <a:gd name="adj" fmla="val 16667"/>
            </a:avLst>
          </a:prstGeom>
          <a:solidFill>
            <a:srgbClr val="336699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136" name="WordArt 27"/>
          <p:cNvSpPr>
            <a:spLocks noChangeArrowheads="1" noChangeShapeType="1" noTextEdit="1"/>
          </p:cNvSpPr>
          <p:nvPr/>
        </p:nvSpPr>
        <p:spPr bwMode="auto">
          <a:xfrm>
            <a:off x="3563938" y="6092825"/>
            <a:ext cx="3209925" cy="4794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860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solidFill>
                  <a:srgbClr val="FFFFFF"/>
                </a:solidFill>
                <a:latin typeface="Arial"/>
                <a:cs typeface="Arial"/>
              </a:rPr>
              <a:t>3,14159265359</a:t>
            </a:r>
          </a:p>
        </p:txBody>
      </p:sp>
      <p:sp>
        <p:nvSpPr>
          <p:cNvPr id="5137" name="Rectangle 28"/>
          <p:cNvSpPr>
            <a:spLocks noChangeArrowheads="1"/>
          </p:cNvSpPr>
          <p:nvPr/>
        </p:nvSpPr>
        <p:spPr bwMode="auto">
          <a:xfrm>
            <a:off x="2057400" y="5229225"/>
            <a:ext cx="68262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800" dirty="0" smtClean="0">
                <a:solidFill>
                  <a:srgbClr val="FFFFFF"/>
                </a:solidFill>
                <a:latin typeface="Symbol" pitchFamily="18" charset="2"/>
              </a:rPr>
              <a:t>p</a:t>
            </a:r>
            <a:endParaRPr lang="ru-RU" sz="24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138" name="Rectangle 29"/>
          <p:cNvSpPr>
            <a:spLocks noChangeArrowheads="1"/>
          </p:cNvSpPr>
          <p:nvPr/>
        </p:nvSpPr>
        <p:spPr bwMode="auto">
          <a:xfrm>
            <a:off x="2895600" y="5546725"/>
            <a:ext cx="6000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600" dirty="0" smtClean="0">
                <a:solidFill>
                  <a:srgbClr val="FFFFFF"/>
                </a:solidFill>
                <a:latin typeface="Symbol" pitchFamily="18" charset="2"/>
              </a:rPr>
              <a:t>»</a:t>
            </a:r>
            <a:endParaRPr lang="ru-RU" sz="24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139" name="AutoShape 30"/>
          <p:cNvSpPr>
            <a:spLocks noChangeArrowheads="1"/>
          </p:cNvSpPr>
          <p:nvPr/>
        </p:nvSpPr>
        <p:spPr bwMode="auto">
          <a:xfrm>
            <a:off x="87313" y="88900"/>
            <a:ext cx="8875712" cy="777875"/>
          </a:xfrm>
          <a:prstGeom prst="roundRect">
            <a:avLst>
              <a:gd name="adj" fmla="val 16667"/>
            </a:avLst>
          </a:prstGeom>
          <a:solidFill>
            <a:srgbClr val="336699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FFFFFF"/>
                </a:solidFill>
                <a:latin typeface="Arial" charset="0"/>
              </a:rPr>
              <a:t>Окружность. Круг.</a:t>
            </a:r>
          </a:p>
        </p:txBody>
      </p:sp>
      <p:sp>
        <p:nvSpPr>
          <p:cNvPr id="19487" name="Rectangle 31"/>
          <p:cNvSpPr>
            <a:spLocks noChangeArrowheads="1"/>
          </p:cNvSpPr>
          <p:nvPr/>
        </p:nvSpPr>
        <p:spPr bwMode="auto">
          <a:xfrm>
            <a:off x="0" y="990600"/>
            <a:ext cx="3352800" cy="4267200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88" name="AutoShape 32"/>
          <p:cNvSpPr>
            <a:spLocks noChangeArrowheads="1"/>
          </p:cNvSpPr>
          <p:nvPr/>
        </p:nvSpPr>
        <p:spPr bwMode="auto">
          <a:xfrm>
            <a:off x="381000" y="1418905"/>
            <a:ext cx="2489200" cy="844550"/>
          </a:xfrm>
          <a:prstGeom prst="roundRect">
            <a:avLst>
              <a:gd name="adj" fmla="val 16667"/>
            </a:avLst>
          </a:prstGeom>
          <a:solidFill>
            <a:srgbClr val="336699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i="1" smtClean="0">
                <a:solidFill>
                  <a:srgbClr val="FFFFFF"/>
                </a:solidFill>
                <a:latin typeface="Times New Roman" pitchFamily="18" charset="0"/>
              </a:rPr>
              <a:t>C</a:t>
            </a:r>
            <a:r>
              <a:rPr lang="ru-RU" sz="4000" b="1" i="1" smtClean="0">
                <a:solidFill>
                  <a:srgbClr val="FFFFFF"/>
                </a:solidFill>
                <a:latin typeface="Arial" charset="0"/>
              </a:rPr>
              <a:t> =</a:t>
            </a:r>
            <a:r>
              <a:rPr lang="ru-RU" sz="4000" b="1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ru-RU" sz="4400" b="1" smtClean="0">
                <a:solidFill>
                  <a:srgbClr val="FFFFFF"/>
                </a:solidFill>
                <a:latin typeface="Symbol" pitchFamily="18" charset="2"/>
              </a:rPr>
              <a:t>p</a:t>
            </a:r>
            <a:r>
              <a:rPr lang="en-US" sz="4400" b="1" i="1" smtClean="0">
                <a:solidFill>
                  <a:srgbClr val="FFFFFF"/>
                </a:solidFill>
                <a:latin typeface="Times New Roman" pitchFamily="18" charset="0"/>
              </a:rPr>
              <a:t>D</a:t>
            </a:r>
            <a:endParaRPr lang="ru-RU" sz="4400" b="1" i="1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489" name="AutoShape 33"/>
          <p:cNvSpPr>
            <a:spLocks noChangeArrowheads="1"/>
          </p:cNvSpPr>
          <p:nvPr/>
        </p:nvSpPr>
        <p:spPr bwMode="auto">
          <a:xfrm>
            <a:off x="415100" y="2559280"/>
            <a:ext cx="2489200" cy="844550"/>
          </a:xfrm>
          <a:prstGeom prst="roundRect">
            <a:avLst>
              <a:gd name="adj" fmla="val 16667"/>
            </a:avLst>
          </a:prstGeom>
          <a:solidFill>
            <a:srgbClr val="336699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i="1" dirty="0" smtClean="0">
                <a:solidFill>
                  <a:srgbClr val="FFFFFF"/>
                </a:solidFill>
                <a:latin typeface="Times New Roman" pitchFamily="18" charset="0"/>
              </a:rPr>
              <a:t>C</a:t>
            </a:r>
            <a:r>
              <a:rPr lang="ru-RU" sz="4000" b="1" i="1" dirty="0" smtClean="0">
                <a:solidFill>
                  <a:srgbClr val="FFFFFF"/>
                </a:solidFill>
                <a:latin typeface="Arial" charset="0"/>
              </a:rPr>
              <a:t> =</a:t>
            </a:r>
            <a:r>
              <a:rPr lang="ru-RU" sz="40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4000" b="1" dirty="0" smtClean="0">
                <a:solidFill>
                  <a:srgbClr val="FFFFFF"/>
                </a:solidFill>
                <a:latin typeface="Times New Roman" pitchFamily="18" charset="0"/>
              </a:rPr>
              <a:t>2</a:t>
            </a:r>
            <a:r>
              <a:rPr lang="ru-RU" sz="4400" b="1" dirty="0" smtClean="0">
                <a:solidFill>
                  <a:srgbClr val="FFFFFF"/>
                </a:solidFill>
                <a:latin typeface="Symbol" pitchFamily="18" charset="2"/>
              </a:rPr>
              <a:t>p</a:t>
            </a:r>
            <a:r>
              <a:rPr lang="en-US" sz="4400" b="1" i="1" dirty="0" smtClean="0">
                <a:solidFill>
                  <a:srgbClr val="FFFFFF"/>
                </a:solidFill>
                <a:latin typeface="Times New Roman" pitchFamily="18" charset="0"/>
              </a:rPr>
              <a:t>R</a:t>
            </a:r>
            <a:endParaRPr lang="ru-RU" sz="4400" b="1" i="1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4" name="AutoShape 32"/>
          <p:cNvSpPr>
            <a:spLocks noChangeArrowheads="1"/>
          </p:cNvSpPr>
          <p:nvPr/>
        </p:nvSpPr>
        <p:spPr bwMode="auto">
          <a:xfrm>
            <a:off x="406400" y="3828095"/>
            <a:ext cx="2489200" cy="844550"/>
          </a:xfrm>
          <a:prstGeom prst="roundRect">
            <a:avLst>
              <a:gd name="adj" fmla="val 16667"/>
            </a:avLst>
          </a:prstGeom>
          <a:solidFill>
            <a:srgbClr val="336699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400" b="1" i="1" dirty="0" smtClean="0">
                <a:solidFill>
                  <a:srgbClr val="FFFFFF"/>
                </a:solidFill>
                <a:latin typeface="Times New Roman" pitchFamily="18" charset="0"/>
              </a:rPr>
              <a:t>S =</a:t>
            </a:r>
            <a:r>
              <a:rPr lang="ru-RU" sz="4400" b="1" dirty="0">
                <a:solidFill>
                  <a:srgbClr val="FFFFFF"/>
                </a:solidFill>
                <a:latin typeface="Symbol" pitchFamily="18" charset="2"/>
              </a:rPr>
              <a:t> p</a:t>
            </a:r>
            <a:r>
              <a:rPr lang="en-US" sz="4400" b="1" i="1" dirty="0" smtClean="0">
                <a:solidFill>
                  <a:srgbClr val="FFFFFF"/>
                </a:solidFill>
                <a:latin typeface="Times New Roman" pitchFamily="18" charset="0"/>
              </a:rPr>
              <a:t>R</a:t>
            </a:r>
            <a:r>
              <a:rPr lang="en-US" sz="4400" b="1" i="1" baseline="30000" dirty="0" smtClean="0">
                <a:solidFill>
                  <a:srgbClr val="FFFFFF"/>
                </a:solidFill>
                <a:latin typeface="Times New Roman" pitchFamily="18" charset="0"/>
              </a:rPr>
              <a:t>2</a:t>
            </a:r>
            <a:r>
              <a:rPr lang="en-US" sz="4400" b="1" i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endParaRPr lang="ru-RU" sz="4400" b="1" i="1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88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19459" grpId="0" animBg="1"/>
      <p:bldP spid="19460" grpId="0" animBg="1" autoUpdateAnimBg="0"/>
      <p:bldP spid="19461" grpId="0" animBg="1" autoUpdateAnimBg="0"/>
      <p:bldP spid="19462" grpId="0" animBg="1" autoUpdateAnimBg="0"/>
      <p:bldP spid="19463" grpId="0" animBg="1" autoUpdateAnimBg="0"/>
      <p:bldP spid="19467" grpId="0" autoUpdateAnimBg="0"/>
      <p:bldP spid="19468" grpId="0" autoUpdateAnimBg="0"/>
      <p:bldP spid="19469" grpId="0" autoUpdateAnimBg="0"/>
      <p:bldP spid="19480" grpId="0" animBg="1" autoUpdateAnimBg="0"/>
      <p:bldP spid="19487" grpId="0" animBg="1"/>
      <p:bldP spid="19488" grpId="0" animBg="1" autoUpdateAnimBg="0"/>
      <p:bldP spid="19489" grpId="0" animBg="1" autoUpdateAnimBg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09" y="2060848"/>
            <a:ext cx="6919197" cy="4479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52" y="188640"/>
            <a:ext cx="8323165" cy="163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35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шар\шарр\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28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38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шар\шарр\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847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шар\шарр\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1"/>
            <a:ext cx="8880986" cy="666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90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1" i="1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шаблон">
  <a:themeElements>
    <a:clrScheme name="шаблон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шаблон">
  <a:themeElements>
    <a:clrScheme name="шаблон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шаблон">
  <a:themeElements>
    <a:clrScheme name="шаблон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шаблон">
  <a:themeElements>
    <a:clrScheme name="шаблон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шаблон">
  <a:themeElements>
    <a:clrScheme name="шаблон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шаблон">
  <a:themeElements>
    <a:clrScheme name="шаблон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шаблон">
  <a:themeElements>
    <a:clrScheme name="шаблон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981</TotalTime>
  <Words>420</Words>
  <Application>Microsoft Office PowerPoint</Application>
  <PresentationFormat>Экран (4:3)</PresentationFormat>
  <Paragraphs>72</Paragraphs>
  <Slides>46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46</vt:i4>
      </vt:variant>
    </vt:vector>
  </HeadingPairs>
  <TitlesOfParts>
    <vt:vector size="60" baseType="lpstr">
      <vt:lpstr>Оформление по умолчанию</vt:lpstr>
      <vt:lpstr>1_Оформление по умолчанию</vt:lpstr>
      <vt:lpstr>шаблон</vt:lpstr>
      <vt:lpstr>1_шаблон</vt:lpstr>
      <vt:lpstr>2_шаблон</vt:lpstr>
      <vt:lpstr>3_шаблон</vt:lpstr>
      <vt:lpstr>5_шаблон</vt:lpstr>
      <vt:lpstr>7_шаблон</vt:lpstr>
      <vt:lpstr>8_шаблон</vt:lpstr>
      <vt:lpstr>1_Тема Office</vt:lpstr>
      <vt:lpstr>Пастель</vt:lpstr>
      <vt:lpstr>2_Оформление по умолчанию</vt:lpstr>
      <vt:lpstr>Трек</vt:lpstr>
      <vt:lpstr>3_Оформление по умолчанию</vt:lpstr>
      <vt:lpstr>Учитель математики  Четверикова  Лариса  Александровна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урока:</vt:lpstr>
      <vt:lpstr>Презентация PowerPoint</vt:lpstr>
      <vt:lpstr>Презентация PowerPoint</vt:lpstr>
      <vt:lpstr>шар и сфера</vt:lpstr>
      <vt:lpstr>Планеты солнечной системы. тоже можно считать шарами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  <vt:lpstr>Шар знаний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Шар</dc:title>
  <cp:lastModifiedBy>user</cp:lastModifiedBy>
  <cp:revision>96</cp:revision>
  <dcterms:modified xsi:type="dcterms:W3CDTF">2018-06-01T12:30:15Z</dcterms:modified>
</cp:coreProperties>
</file>