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70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1094-1C04-4285-95ED-84AC9F20DDCB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B3B1-0430-4EAF-A479-CC9D3DD1A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83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1094-1C04-4285-95ED-84AC9F20DDCB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B3B1-0430-4EAF-A479-CC9D3DD1A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8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1094-1C04-4285-95ED-84AC9F20DDCB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B3B1-0430-4EAF-A479-CC9D3DD1A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9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1094-1C04-4285-95ED-84AC9F20DDCB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B3B1-0430-4EAF-A479-CC9D3DD1A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1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1094-1C04-4285-95ED-84AC9F20DDCB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B3B1-0430-4EAF-A479-CC9D3DD1A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0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1094-1C04-4285-95ED-84AC9F20DDCB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B3B1-0430-4EAF-A479-CC9D3DD1A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5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1094-1C04-4285-95ED-84AC9F20DDCB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B3B1-0430-4EAF-A479-CC9D3DD1A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1094-1C04-4285-95ED-84AC9F20DDCB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B3B1-0430-4EAF-A479-CC9D3DD1A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4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1094-1C04-4285-95ED-84AC9F20DDCB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B3B1-0430-4EAF-A479-CC9D3DD1A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6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1094-1C04-4285-95ED-84AC9F20DDCB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B3B1-0430-4EAF-A479-CC9D3DD1A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0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1094-1C04-4285-95ED-84AC9F20DDCB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B3B1-0430-4EAF-A479-CC9D3DD1A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9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51094-1C04-4285-95ED-84AC9F20DDCB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4B3B1-0430-4EAF-A479-CC9D3DD1A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2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holmemeadschool.co.uk/_files/images/Day%20to%20Day/FEEFD8EF24210147517C69D6F3A87C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764704"/>
            <a:ext cx="8208913" cy="4212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5" name="TextBox 4"/>
          <p:cNvSpPr txBox="1"/>
          <p:nvPr/>
        </p:nvSpPr>
        <p:spPr>
          <a:xfrm>
            <a:off x="827584" y="1124744"/>
            <a:ext cx="3013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My day</a:t>
            </a:r>
            <a:endParaRPr lang="ru-RU" sz="6600" b="1" dirty="0">
              <a:solidFill>
                <a:srgbClr val="92D050"/>
              </a:solidFill>
              <a:latin typeface="Century Gothic" pitchFamily="34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05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Игорь\Pictures\daily routine\J4UhSmlgX5N8OIIuznbQZw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6085"/>
            <a:ext cx="3991800" cy="369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Игорь\Pictures\daily routine\qdBFYJJwh3bqhi7rmjD8yQ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803307" cy="331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8864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</a:t>
            </a:r>
            <a:r>
              <a:rPr lang="en-US" sz="2800" b="1" dirty="0" smtClean="0"/>
              <a:t>wice a week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508518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on </a:t>
            </a:r>
            <a:r>
              <a:rPr lang="en-US" sz="2800" b="1" dirty="0"/>
              <a:t>M</a:t>
            </a:r>
            <a:r>
              <a:rPr lang="en-US" sz="2800" b="1" dirty="0" smtClean="0"/>
              <a:t>onday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8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Игорь\Pictures\daily routine\qj6AdD0Iv3UL4buooNPkYQ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9" y="548680"/>
            <a:ext cx="591542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content.presentermedia.com/files/clipart/00003000/3993/blank_clock_pc_md_w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027"/>
            <a:ext cx="3168000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горь\Pictures\daily routine\NX4_JWy5O6OWsmRqO8PJq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8" y="1927290"/>
            <a:ext cx="4213361" cy="295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Игорь\Pictures\daily routine\RdFcrdfnHwTnJQhFlXxALg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1890813" cy="33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337011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It’s time to relax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077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lipartkid.com/images/788/listento-the-words-repeat-and-memorize-them-tVgQfS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4891"/>
            <a:ext cx="6192072" cy="61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7 o&amp;apos;c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4891"/>
            <a:ext cx="1512168" cy="13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горь\Pictures\daily routine\55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7" y="398140"/>
            <a:ext cx="4752541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Игорь\Pictures\daily routine\me7dwKFQ_Q6LIq8M9jPRpg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6155"/>
            <a:ext cx="3384376" cy="48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2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eclipart.com/gimg/DAEDE9670B36AF5D/taking-a-shower-cartoon-clipart-3263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5625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hagall-col.spip.ac-rouen.fr/IMG/didapages/routine2/half_past_e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807"/>
            <a:ext cx="1924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2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горь\Pictures\daily routine\3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6183424" cy="447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t1.ftcdn.net/jpg/00/40/99/14/500_F_40991468_0FNC2SOkSikYPUYtPwpplou5eEH7ym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1" y="0"/>
            <a:ext cx="3934135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2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Pictures\daily routine\MObOZa5p2vA93BosxC7C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93700"/>
            <a:ext cx="635000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3850" y="35323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74693" y="2780928"/>
            <a:ext cx="56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39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Pictures\daily routine\wVZN25UXEUwBI80Qzve-x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03" y="758832"/>
            <a:ext cx="6229409" cy="439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горь\Pictures\daily routine\CKAhI8OprWzz6MUZNJytGg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569"/>
            <a:ext cx="4220753" cy="553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горь\Pictures\daily routine\146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87" y="908720"/>
            <a:ext cx="6836212" cy="493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1268759"/>
            <a:ext cx="223224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7: 30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745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горь\Pictures\daily routine\85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22" y="264126"/>
            <a:ext cx="8133018" cy="532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liparthut.com/clip-arts/80/cartoon-car-8085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281264" cy="35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helongandtheshortofit.ca/wp-content/uploads/2014/08/dT7xMKnT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0970"/>
            <a:ext cx="3793604" cy="30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ifurn.com/pics/8/howard-miller-furniture/howard-miller-office-mate-wall-clock.625254.22._ra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14" y="332656"/>
            <a:ext cx="200326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4509120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It takes me…..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2178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горь\Pictures\daily routine\19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6" y="620688"/>
            <a:ext cx="6988898" cy="5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molensk-i.ru/wp-content/uploads/2015/09/BiuCe6-CIAAyOZj.jpg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2648693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45.tinypic.com/2rh61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540296"/>
            <a:ext cx="8010525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a890.phobos.apple.com/us/r1000/073/Purple/v4/4f/cb/6e/4fcb6ebf-3f6c-80af-9321-a12fc2838612/mzl.hmpuyd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8302"/>
            <a:ext cx="29520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20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11</cp:revision>
  <dcterms:created xsi:type="dcterms:W3CDTF">2016-11-15T18:37:58Z</dcterms:created>
  <dcterms:modified xsi:type="dcterms:W3CDTF">2016-11-16T14:44:32Z</dcterms:modified>
</cp:coreProperties>
</file>