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7" r:id="rId2"/>
    <p:sldId id="266" r:id="rId3"/>
    <p:sldId id="265" r:id="rId4"/>
    <p:sldId id="256" r:id="rId5"/>
    <p:sldId id="257" r:id="rId6"/>
    <p:sldId id="258" r:id="rId7"/>
    <p:sldId id="259" r:id="rId8"/>
    <p:sldId id="260" r:id="rId9"/>
    <p:sldId id="261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58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038457-6EEC-4577-9684-BCF3DEC4E074}" type="datetimeFigureOut">
              <a:rPr lang="ru-RU" smtClean="0"/>
              <a:pPr/>
              <a:t>02.11.2017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E4195A-ADA0-475C-BC30-FF81DB99B72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801658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038457-6EEC-4577-9684-BCF3DEC4E074}" type="datetimeFigureOut">
              <a:rPr lang="ru-RU" smtClean="0"/>
              <a:pPr/>
              <a:t>02.11.2017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E4195A-ADA0-475C-BC30-FF81DB99B72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814046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038457-6EEC-4577-9684-BCF3DEC4E074}" type="datetimeFigureOut">
              <a:rPr lang="ru-RU" smtClean="0"/>
              <a:pPr/>
              <a:t>02.11.2017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E4195A-ADA0-475C-BC30-FF81DB99B72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374567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038457-6EEC-4577-9684-BCF3DEC4E074}" type="datetimeFigureOut">
              <a:rPr lang="ru-RU" smtClean="0"/>
              <a:pPr/>
              <a:t>02.11.2017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E4195A-ADA0-475C-BC30-FF81DB99B72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02106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038457-6EEC-4577-9684-BCF3DEC4E074}" type="datetimeFigureOut">
              <a:rPr lang="ru-RU" smtClean="0"/>
              <a:pPr/>
              <a:t>02.11.2017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E4195A-ADA0-475C-BC30-FF81DB99B72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730615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038457-6EEC-4577-9684-BCF3DEC4E074}" type="datetimeFigureOut">
              <a:rPr lang="ru-RU" smtClean="0"/>
              <a:pPr/>
              <a:t>02.11.2017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E4195A-ADA0-475C-BC30-FF81DB99B72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992342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038457-6EEC-4577-9684-BCF3DEC4E074}" type="datetimeFigureOut">
              <a:rPr lang="ru-RU" smtClean="0"/>
              <a:pPr/>
              <a:t>02.11.2017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E4195A-ADA0-475C-BC30-FF81DB99B72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564650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038457-6EEC-4577-9684-BCF3DEC4E074}" type="datetimeFigureOut">
              <a:rPr lang="ru-RU" smtClean="0"/>
              <a:pPr/>
              <a:t>02.11.2017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E4195A-ADA0-475C-BC30-FF81DB99B72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393147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038457-6EEC-4577-9684-BCF3DEC4E074}" type="datetimeFigureOut">
              <a:rPr lang="ru-RU" smtClean="0"/>
              <a:pPr/>
              <a:t>02.11.2017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E4195A-ADA0-475C-BC30-FF81DB99B72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105039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038457-6EEC-4577-9684-BCF3DEC4E074}" type="datetimeFigureOut">
              <a:rPr lang="ru-RU" smtClean="0"/>
              <a:pPr/>
              <a:t>02.11.2017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E4195A-ADA0-475C-BC30-FF81DB99B72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675690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038457-6EEC-4577-9684-BCF3DEC4E074}" type="datetimeFigureOut">
              <a:rPr lang="ru-RU" smtClean="0"/>
              <a:pPr/>
              <a:t>02.11.2017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E4195A-ADA0-475C-BC30-FF81DB99B72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455992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038457-6EEC-4577-9684-BCF3DEC4E074}" type="datetimeFigureOut">
              <a:rPr lang="ru-RU" smtClean="0"/>
              <a:pPr/>
              <a:t>02.11.2017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E4195A-ADA0-475C-BC30-FF81DB99B72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748110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jpeg"/><Relationship Id="rId13" Type="http://schemas.openxmlformats.org/officeDocument/2006/relationships/image" Target="../media/image14.gif"/><Relationship Id="rId3" Type="http://schemas.openxmlformats.org/officeDocument/2006/relationships/image" Target="../media/image4.gif"/><Relationship Id="rId7" Type="http://schemas.openxmlformats.org/officeDocument/2006/relationships/image" Target="../media/image8.gif"/><Relationship Id="rId12" Type="http://schemas.openxmlformats.org/officeDocument/2006/relationships/image" Target="../media/image13.gif"/><Relationship Id="rId17" Type="http://schemas.openxmlformats.org/officeDocument/2006/relationships/image" Target="../media/image18.jpeg"/><Relationship Id="rId2" Type="http://schemas.openxmlformats.org/officeDocument/2006/relationships/image" Target="../media/image3.jpeg"/><Relationship Id="rId16" Type="http://schemas.openxmlformats.org/officeDocument/2006/relationships/image" Target="../media/image17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jpeg"/><Relationship Id="rId11" Type="http://schemas.openxmlformats.org/officeDocument/2006/relationships/image" Target="../media/image12.png"/><Relationship Id="rId5" Type="http://schemas.openxmlformats.org/officeDocument/2006/relationships/image" Target="../media/image6.jpeg"/><Relationship Id="rId15" Type="http://schemas.openxmlformats.org/officeDocument/2006/relationships/image" Target="../media/image16.jpeg"/><Relationship Id="rId10" Type="http://schemas.openxmlformats.org/officeDocument/2006/relationships/image" Target="../media/image11.jpeg"/><Relationship Id="rId4" Type="http://schemas.openxmlformats.org/officeDocument/2006/relationships/image" Target="../media/image5.gif"/><Relationship Id="rId9" Type="http://schemas.openxmlformats.org/officeDocument/2006/relationships/image" Target="../media/image10.jpeg"/><Relationship Id="rId14" Type="http://schemas.openxmlformats.org/officeDocument/2006/relationships/image" Target="../media/image15.gif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87624" y="1340767"/>
            <a:ext cx="696247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5400" b="1" dirty="0">
                <a:latin typeface="Century Gothic" pitchFamily="34" charset="0"/>
              </a:rPr>
              <a:t>What has hands but can’t clap?</a:t>
            </a:r>
            <a:endParaRPr lang="ru-RU" sz="5400" b="1" dirty="0">
              <a:latin typeface="Century Gothic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33290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7544" y="260648"/>
            <a:ext cx="8208912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4000" b="1" dirty="0">
                <a:latin typeface="Century Gothic" pitchFamily="34" charset="0"/>
              </a:rPr>
              <a:t>I have no legs, but I can run</a:t>
            </a:r>
            <a:r>
              <a:rPr lang="en-US" sz="4000" b="1" dirty="0" smtClean="0">
                <a:latin typeface="Century Gothic" pitchFamily="34" charset="0"/>
              </a:rPr>
              <a:t>.</a:t>
            </a:r>
            <a:endParaRPr lang="ru-RU" sz="4000" b="1" dirty="0" smtClean="0">
              <a:latin typeface="Century Gothic" pitchFamily="34" charset="0"/>
            </a:endParaRPr>
          </a:p>
          <a:p>
            <a:pPr lvl="0"/>
            <a:endParaRPr lang="ru-RU" sz="4000" b="1" dirty="0">
              <a:latin typeface="Century Gothic" pitchFamily="34" charset="0"/>
            </a:endParaRPr>
          </a:p>
          <a:p>
            <a:pPr lvl="0"/>
            <a:r>
              <a:rPr lang="en-US" sz="4000" b="1" dirty="0" smtClean="0">
                <a:latin typeface="Century Gothic" pitchFamily="34" charset="0"/>
              </a:rPr>
              <a:t> </a:t>
            </a:r>
            <a:r>
              <a:rPr lang="en-US" sz="4000" b="1" dirty="0">
                <a:latin typeface="Century Gothic" pitchFamily="34" charset="0"/>
              </a:rPr>
              <a:t>I have no tongue, but I tell everyone</a:t>
            </a:r>
            <a:r>
              <a:rPr lang="en-US" sz="4000" b="1" dirty="0" smtClean="0">
                <a:latin typeface="Century Gothic" pitchFamily="34" charset="0"/>
              </a:rPr>
              <a:t>:</a:t>
            </a:r>
            <a:endParaRPr lang="ru-RU" sz="4000" b="1" dirty="0" smtClean="0">
              <a:latin typeface="Century Gothic" pitchFamily="34" charset="0"/>
            </a:endParaRPr>
          </a:p>
          <a:p>
            <a:pPr lvl="0"/>
            <a:r>
              <a:rPr lang="en-US" sz="4000" b="1" dirty="0" smtClean="0">
                <a:latin typeface="Century Gothic" pitchFamily="34" charset="0"/>
              </a:rPr>
              <a:t> </a:t>
            </a:r>
            <a:r>
              <a:rPr lang="en-US" sz="4000" b="1" dirty="0">
                <a:latin typeface="Century Gothic" pitchFamily="34" charset="0"/>
              </a:rPr>
              <a:t>“Time to start work!” </a:t>
            </a:r>
            <a:endParaRPr lang="ru-RU" sz="4000" b="1" dirty="0" smtClean="0">
              <a:latin typeface="Century Gothic" pitchFamily="34" charset="0"/>
            </a:endParaRPr>
          </a:p>
          <a:p>
            <a:pPr lvl="0"/>
            <a:r>
              <a:rPr lang="en-US" sz="4000" b="1" dirty="0" smtClean="0">
                <a:latin typeface="Century Gothic" pitchFamily="34" charset="0"/>
              </a:rPr>
              <a:t>“</a:t>
            </a:r>
            <a:r>
              <a:rPr lang="en-US" sz="4000" b="1" dirty="0">
                <a:latin typeface="Century Gothic" pitchFamily="34" charset="0"/>
              </a:rPr>
              <a:t>Time to go to bed!” </a:t>
            </a:r>
            <a:endParaRPr lang="ru-RU" sz="4000" b="1" dirty="0" smtClean="0">
              <a:latin typeface="Century Gothic" pitchFamily="34" charset="0"/>
            </a:endParaRPr>
          </a:p>
          <a:p>
            <a:pPr lvl="0"/>
            <a:r>
              <a:rPr lang="en-US" sz="4000" b="1" dirty="0" smtClean="0">
                <a:latin typeface="Century Gothic" pitchFamily="34" charset="0"/>
              </a:rPr>
              <a:t>“</a:t>
            </a:r>
            <a:r>
              <a:rPr lang="en-US" sz="4000" b="1" dirty="0">
                <a:latin typeface="Century Gothic" pitchFamily="34" charset="0"/>
              </a:rPr>
              <a:t>Time to get up again, you sleepy head!”</a:t>
            </a:r>
            <a:endParaRPr lang="ru-RU" sz="4000" b="1" dirty="0">
              <a:latin typeface="Century Gothic" pitchFamily="34" charset="0"/>
            </a:endParaRPr>
          </a:p>
        </p:txBody>
      </p:sp>
      <p:pic>
        <p:nvPicPr>
          <p:cNvPr id="1026" name="Picture 2" descr="https://1.bp.blogspot.com/-4hGB5b8iiJc/Vxn6U-MpFHI/AAAAAAAAAug/6UHn1bikVysOoBPoJ7Qra-5obLgKRwtxwCKgB/s1600/s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24128" y="4653136"/>
            <a:ext cx="3170531" cy="20642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220930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www.orami.co.id/media/collection-cover/29e4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-243408"/>
            <a:ext cx="7056784" cy="70567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31268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www.orami.co.id/media/collection-cover/29e4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-99392"/>
            <a:ext cx="6912768" cy="69127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2915816" y="3068960"/>
            <a:ext cx="3642735" cy="769441"/>
          </a:xfrm>
          <a:prstGeom prst="rect">
            <a:avLst/>
          </a:prstGeom>
          <a:solidFill>
            <a:srgbClr val="00B050"/>
          </a:solidFill>
        </p:spPr>
        <p:txBody>
          <a:bodyPr wrap="square" rtlCol="0">
            <a:spAutoFit/>
          </a:bodyPr>
          <a:lstStyle/>
          <a:p>
            <a:r>
              <a:rPr lang="en-US" sz="4400" b="1" dirty="0" smtClean="0">
                <a:solidFill>
                  <a:srgbClr val="FF0000"/>
                </a:solidFill>
              </a:rPr>
              <a:t>Daily routine</a:t>
            </a:r>
            <a:endParaRPr lang="ru-RU" sz="44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198978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proverbs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323528" y="980728"/>
            <a:ext cx="4608512" cy="5832648"/>
          </a:xfrm>
        </p:spPr>
        <p:txBody>
          <a:bodyPr>
            <a:noAutofit/>
          </a:bodyPr>
          <a:lstStyle/>
          <a:p>
            <a:r>
              <a:rPr lang="en-US" dirty="0" smtClean="0"/>
              <a:t>It’s an </a:t>
            </a:r>
            <a:r>
              <a:rPr lang="en-US" dirty="0"/>
              <a:t>early bird </a:t>
            </a:r>
            <a:r>
              <a:rPr lang="en-US" dirty="0" smtClean="0"/>
              <a:t>that catches </a:t>
            </a:r>
          </a:p>
          <a:p>
            <a:r>
              <a:rPr lang="en-US" dirty="0"/>
              <a:t>Time is </a:t>
            </a:r>
            <a:endParaRPr lang="en-US" dirty="0" smtClean="0"/>
          </a:p>
          <a:p>
            <a:r>
              <a:rPr lang="en-US" dirty="0" smtClean="0"/>
              <a:t>Time </a:t>
            </a:r>
            <a:r>
              <a:rPr lang="en-US" dirty="0"/>
              <a:t>and tide </a:t>
            </a:r>
            <a:endParaRPr lang="en-US" dirty="0" smtClean="0"/>
          </a:p>
          <a:p>
            <a:r>
              <a:rPr lang="en-US" dirty="0"/>
              <a:t>Better late </a:t>
            </a:r>
            <a:endParaRPr lang="en-US" dirty="0" smtClean="0"/>
          </a:p>
          <a:p>
            <a:r>
              <a:rPr lang="en-US" dirty="0"/>
              <a:t>Every day is not </a:t>
            </a:r>
            <a:endParaRPr lang="en-US" dirty="0" smtClean="0"/>
          </a:p>
          <a:p>
            <a:r>
              <a:rPr lang="en-US" dirty="0"/>
              <a:t>No man can do </a:t>
            </a:r>
            <a:endParaRPr lang="en-US" dirty="0" smtClean="0"/>
          </a:p>
          <a:p>
            <a:r>
              <a:rPr lang="en-US" dirty="0"/>
              <a:t>All work and no play </a:t>
            </a:r>
            <a:r>
              <a:rPr lang="en-US" dirty="0" smtClean="0"/>
              <a:t>makes</a:t>
            </a:r>
          </a:p>
          <a:p>
            <a:r>
              <a:rPr lang="en-US" dirty="0" smtClean="0"/>
              <a:t>Early to bed, early to rise</a:t>
            </a:r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716016" y="1124744"/>
            <a:ext cx="4320480" cy="5001419"/>
          </a:xfrm>
        </p:spPr>
        <p:txBody>
          <a:bodyPr>
            <a:normAutofit fontScale="62500" lnSpcReduction="20000"/>
          </a:bodyPr>
          <a:lstStyle/>
          <a:p>
            <a:r>
              <a:rPr lang="en-US" sz="5100" dirty="0"/>
              <a:t>Jack a dull </a:t>
            </a:r>
            <a:r>
              <a:rPr lang="en-US" sz="5100" dirty="0" smtClean="0"/>
              <a:t>boy</a:t>
            </a:r>
          </a:p>
          <a:p>
            <a:r>
              <a:rPr lang="en-US" sz="5100" dirty="0"/>
              <a:t>two things at once</a:t>
            </a:r>
            <a:endParaRPr lang="ru-RU" sz="5100" dirty="0"/>
          </a:p>
          <a:p>
            <a:r>
              <a:rPr lang="en-US" sz="5100" dirty="0" smtClean="0"/>
              <a:t>a </a:t>
            </a:r>
            <a:r>
              <a:rPr lang="en-US" sz="5100" dirty="0"/>
              <a:t>worm</a:t>
            </a:r>
            <a:endParaRPr lang="ru-RU" sz="5100" dirty="0"/>
          </a:p>
          <a:p>
            <a:r>
              <a:rPr lang="en-US" sz="5100" dirty="0"/>
              <a:t>money</a:t>
            </a:r>
            <a:endParaRPr lang="ru-RU" sz="5100" dirty="0"/>
          </a:p>
          <a:p>
            <a:r>
              <a:rPr lang="en-US" sz="5100" dirty="0" smtClean="0"/>
              <a:t>wait </a:t>
            </a:r>
            <a:r>
              <a:rPr lang="en-US" sz="5100" dirty="0"/>
              <a:t>for no man</a:t>
            </a:r>
            <a:endParaRPr lang="ru-RU" sz="5100" dirty="0"/>
          </a:p>
          <a:p>
            <a:r>
              <a:rPr lang="en-US" sz="5100" dirty="0"/>
              <a:t>Sunday</a:t>
            </a:r>
            <a:endParaRPr lang="ru-RU" sz="5100" dirty="0"/>
          </a:p>
          <a:p>
            <a:r>
              <a:rPr lang="en-US" sz="5800" dirty="0"/>
              <a:t>than never</a:t>
            </a:r>
            <a:endParaRPr lang="ru-RU" sz="5800" dirty="0"/>
          </a:p>
          <a:p>
            <a:r>
              <a:rPr lang="en-US" sz="5100" dirty="0"/>
              <a:t>m</a:t>
            </a:r>
            <a:r>
              <a:rPr lang="en-US" sz="5100" dirty="0" smtClean="0"/>
              <a:t>akes a man healthy, wealthy and wise.</a:t>
            </a:r>
            <a:endParaRPr lang="en-US" sz="5100" dirty="0"/>
          </a:p>
        </p:txBody>
      </p:sp>
    </p:spTree>
    <p:extLst>
      <p:ext uri="{BB962C8B-B14F-4D97-AF65-F5344CB8AC3E}">
        <p14:creationId xmlns:p14="http://schemas.microsoft.com/office/powerpoint/2010/main" val="20348709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051720" y="260648"/>
            <a:ext cx="27363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collocations</a:t>
            </a:r>
            <a:endParaRPr lang="ru-RU" sz="36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611560" y="877362"/>
            <a:ext cx="8136904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000" dirty="0" smtClean="0"/>
              <a:t>                  get</a:t>
            </a:r>
            <a:r>
              <a:rPr lang="en-GB" sz="2000" dirty="0"/>
              <a:t>		go		go		</a:t>
            </a:r>
            <a:r>
              <a:rPr lang="en-GB" sz="2000" dirty="0" smtClean="0"/>
              <a:t>go		have		have</a:t>
            </a:r>
            <a:r>
              <a:rPr lang="en-GB" sz="2000" dirty="0"/>
              <a:t>		have		have		come		iron		watch		buy		do		listen		</a:t>
            </a:r>
            <a:r>
              <a:rPr lang="en-GB" sz="2000" dirty="0" smtClean="0"/>
              <a:t>read                         get</a:t>
            </a:r>
            <a:endParaRPr lang="ru-RU" sz="20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611560" y="2274838"/>
            <a:ext cx="3456384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GB" dirty="0"/>
              <a:t> </a:t>
            </a:r>
            <a:r>
              <a:rPr lang="en-GB" sz="2000" dirty="0" smtClean="0"/>
              <a:t>a__________  </a:t>
            </a:r>
            <a:r>
              <a:rPr lang="en-GB" sz="2800" dirty="0"/>
              <a:t>the laundry</a:t>
            </a:r>
            <a:endParaRPr lang="ru-RU" sz="2800" dirty="0"/>
          </a:p>
          <a:p>
            <a:pPr lvl="0"/>
            <a:r>
              <a:rPr lang="en-GB" sz="2000" dirty="0" smtClean="0"/>
              <a:t>b______________ </a:t>
            </a:r>
            <a:r>
              <a:rPr lang="en-GB" sz="2800" dirty="0"/>
              <a:t>up</a:t>
            </a:r>
            <a:endParaRPr lang="ru-RU" sz="2800" dirty="0"/>
          </a:p>
          <a:p>
            <a:pPr lvl="0"/>
            <a:r>
              <a:rPr lang="en-GB" sz="2000" dirty="0" smtClean="0"/>
              <a:t>c</a:t>
            </a:r>
            <a:r>
              <a:rPr lang="en-GB" sz="2800" dirty="0" smtClean="0"/>
              <a:t>__________ </a:t>
            </a:r>
            <a:r>
              <a:rPr lang="en-GB" sz="2800" dirty="0"/>
              <a:t>dinner</a:t>
            </a:r>
            <a:endParaRPr lang="ru-RU" sz="2800" dirty="0"/>
          </a:p>
          <a:p>
            <a:pPr lvl="0"/>
            <a:r>
              <a:rPr lang="en-GB" sz="2000" dirty="0" smtClean="0"/>
              <a:t>d_____________ </a:t>
            </a:r>
            <a:r>
              <a:rPr lang="en-GB" sz="2800" dirty="0"/>
              <a:t>to bed</a:t>
            </a:r>
            <a:endParaRPr lang="ru-RU" sz="2800" dirty="0"/>
          </a:p>
          <a:p>
            <a:pPr lvl="0"/>
            <a:r>
              <a:rPr lang="en-GB" sz="2000" dirty="0" smtClean="0"/>
              <a:t>e______________ </a:t>
            </a:r>
            <a:r>
              <a:rPr lang="en-GB" sz="2800" dirty="0"/>
              <a:t>TV</a:t>
            </a:r>
            <a:endParaRPr lang="ru-RU" sz="2800" dirty="0"/>
          </a:p>
          <a:p>
            <a:pPr lvl="0"/>
            <a:r>
              <a:rPr lang="en-GB" sz="2000" dirty="0" smtClean="0"/>
              <a:t>f______________ </a:t>
            </a:r>
            <a:r>
              <a:rPr lang="en-GB" sz="2800" dirty="0"/>
              <a:t>home</a:t>
            </a:r>
            <a:endParaRPr lang="ru-RU" sz="2800" dirty="0"/>
          </a:p>
          <a:p>
            <a:pPr lvl="0"/>
            <a:r>
              <a:rPr lang="en-GB" sz="2000" dirty="0" smtClean="0"/>
              <a:t>g___________ </a:t>
            </a:r>
            <a:r>
              <a:rPr lang="en-GB" sz="2800" dirty="0"/>
              <a:t>breakfast</a:t>
            </a:r>
            <a:endParaRPr lang="ru-RU" sz="2800" dirty="0"/>
          </a:p>
          <a:p>
            <a:pPr lvl="0"/>
            <a:r>
              <a:rPr lang="en-GB" sz="2000" dirty="0" smtClean="0"/>
              <a:t>h______________ </a:t>
            </a:r>
            <a:r>
              <a:rPr lang="en-GB" sz="2800" dirty="0"/>
              <a:t>to </a:t>
            </a:r>
            <a:r>
              <a:rPr lang="en-GB" sz="2800" dirty="0" smtClean="0"/>
              <a:t>work</a:t>
            </a:r>
            <a:endParaRPr lang="ru-RU" sz="28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4067944" y="2274838"/>
            <a:ext cx="4896544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GB" sz="2000" dirty="0" smtClean="0"/>
              <a:t>i_______________ </a:t>
            </a:r>
            <a:r>
              <a:rPr lang="en-GB" sz="2800" dirty="0"/>
              <a:t>a book</a:t>
            </a:r>
            <a:endParaRPr lang="ru-RU" sz="2800" dirty="0"/>
          </a:p>
          <a:p>
            <a:pPr lvl="0"/>
            <a:r>
              <a:rPr lang="en-GB" sz="2000" dirty="0" smtClean="0"/>
              <a:t>j</a:t>
            </a:r>
            <a:r>
              <a:rPr lang="en-GB" sz="2800" dirty="0" smtClean="0"/>
              <a:t>___________ </a:t>
            </a:r>
            <a:r>
              <a:rPr lang="en-GB" sz="2800" dirty="0"/>
              <a:t>to music</a:t>
            </a:r>
            <a:endParaRPr lang="ru-RU" sz="2800" dirty="0"/>
          </a:p>
          <a:p>
            <a:pPr lvl="0"/>
            <a:r>
              <a:rPr lang="en-GB" sz="2000" dirty="0" smtClean="0"/>
              <a:t>k_______________ </a:t>
            </a:r>
            <a:r>
              <a:rPr lang="en-GB" sz="2800" dirty="0"/>
              <a:t>a shower</a:t>
            </a:r>
            <a:endParaRPr lang="ru-RU" sz="2800" dirty="0"/>
          </a:p>
          <a:p>
            <a:pPr lvl="0"/>
            <a:r>
              <a:rPr lang="en-GB" sz="2000" dirty="0" smtClean="0"/>
              <a:t>l_______________ </a:t>
            </a:r>
            <a:r>
              <a:rPr lang="en-GB" sz="2800" dirty="0"/>
              <a:t>shopping</a:t>
            </a:r>
            <a:endParaRPr lang="ru-RU" sz="2800" dirty="0"/>
          </a:p>
          <a:p>
            <a:pPr lvl="0"/>
            <a:r>
              <a:rPr lang="en-GB" sz="2000" dirty="0" smtClean="0"/>
              <a:t>m_______________ </a:t>
            </a:r>
            <a:r>
              <a:rPr lang="en-GB" sz="2800" dirty="0"/>
              <a:t>a newspaper</a:t>
            </a:r>
            <a:endParaRPr lang="ru-RU" sz="2800" dirty="0"/>
          </a:p>
          <a:p>
            <a:pPr lvl="0"/>
            <a:r>
              <a:rPr lang="en-GB" sz="2000" dirty="0" smtClean="0"/>
              <a:t>n_______________ </a:t>
            </a:r>
            <a:r>
              <a:rPr lang="en-GB" sz="2800" dirty="0"/>
              <a:t>the clothes</a:t>
            </a:r>
            <a:endParaRPr lang="ru-RU" sz="2800" dirty="0"/>
          </a:p>
          <a:p>
            <a:pPr lvl="0"/>
            <a:r>
              <a:rPr lang="en-GB" sz="2000" dirty="0" smtClean="0"/>
              <a:t>o_______________ </a:t>
            </a:r>
            <a:r>
              <a:rPr lang="en-GB" sz="2800" dirty="0"/>
              <a:t>dressed</a:t>
            </a:r>
            <a:endParaRPr lang="ru-RU" sz="2800" dirty="0"/>
          </a:p>
          <a:p>
            <a:pPr lvl="0"/>
            <a:r>
              <a:rPr lang="en-GB" sz="2000" dirty="0" smtClean="0"/>
              <a:t>p_______________ </a:t>
            </a:r>
            <a:r>
              <a:rPr lang="en-GB" sz="2800" dirty="0"/>
              <a:t>lunch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18263702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l_fi" descr="http://fashionbug411.files.wordpress.com/2012/01/shopping.jpg"/>
          <p:cNvPicPr/>
          <p:nvPr/>
        </p:nvPicPr>
        <p:blipFill>
          <a:blip r:embed="rId2" cstate="print"/>
          <a:stretch>
            <a:fillRect/>
          </a:stretch>
        </p:blipFill>
        <p:spPr bwMode="auto">
          <a:xfrm>
            <a:off x="467545" y="548681"/>
            <a:ext cx="1718267" cy="1584176"/>
          </a:xfrm>
          <a:prstGeom prst="rect">
            <a:avLst/>
          </a:prstGeom>
          <a:noFill/>
          <a:ln w="15875">
            <a:solidFill>
              <a:schemeClr val="accent1"/>
            </a:solidFill>
          </a:ln>
        </p:spPr>
      </p:pic>
      <p:pic>
        <p:nvPicPr>
          <p:cNvPr id="3" name="il_fi" descr="http://3.bp.blogspot.com/-JruEI-Paen0/T1N83BzFsZI/AAAAAAAAARM/ZIhVOV99eYY/s1600/1307800156-56.gif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411760" y="476672"/>
            <a:ext cx="1620000" cy="1512168"/>
          </a:xfrm>
          <a:prstGeom prst="rect">
            <a:avLst/>
          </a:prstGeom>
          <a:noFill/>
          <a:ln w="15875">
            <a:solidFill>
              <a:schemeClr val="accent1"/>
            </a:solidFill>
            <a:miter lim="800000"/>
            <a:headEnd/>
            <a:tailEnd/>
          </a:ln>
        </p:spPr>
      </p:pic>
      <p:pic>
        <p:nvPicPr>
          <p:cNvPr id="4" name="il_fi" descr="http://www.englishexercises.org/makeagame/my_documents/my_pictures/2009/jul/A63_BEC07-go-to-sleep.gif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427983" y="476672"/>
            <a:ext cx="1475983" cy="1512168"/>
          </a:xfrm>
          <a:prstGeom prst="rect">
            <a:avLst/>
          </a:prstGeom>
          <a:noFill/>
          <a:ln w="15875">
            <a:solidFill>
              <a:schemeClr val="accent1"/>
            </a:solidFill>
            <a:miter lim="800000"/>
            <a:headEnd/>
            <a:tailEnd/>
          </a:ln>
        </p:spPr>
      </p:pic>
      <p:pic>
        <p:nvPicPr>
          <p:cNvPr id="5" name="Picture 7" descr="http://www.englishexercises.org/makeagame/my_documents/my_pictures/2009/jul/get_dressed.JPG"/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372200" y="476672"/>
            <a:ext cx="1584175" cy="1512168"/>
          </a:xfrm>
          <a:prstGeom prst="rect">
            <a:avLst/>
          </a:prstGeom>
          <a:noFill/>
          <a:ln w="15875">
            <a:solidFill>
              <a:schemeClr val="accent1"/>
            </a:solidFill>
            <a:miter lim="800000"/>
            <a:headEnd/>
            <a:tailEnd/>
          </a:ln>
        </p:spPr>
      </p:pic>
      <p:pic>
        <p:nvPicPr>
          <p:cNvPr id="6" name="il_fi" descr="http://kristensherlock.files.wordpress.com/2011/01/family-dinner.jpg"/>
          <p:cNvPicPr/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11560" y="2204867"/>
            <a:ext cx="1656183" cy="1512165"/>
          </a:xfrm>
          <a:prstGeom prst="rect">
            <a:avLst/>
          </a:prstGeom>
          <a:noFill/>
          <a:ln w="15875">
            <a:solidFill>
              <a:schemeClr val="accent1"/>
            </a:solidFill>
            <a:miter lim="800000"/>
            <a:headEnd/>
            <a:tailEnd/>
          </a:ln>
        </p:spPr>
      </p:pic>
      <p:pic>
        <p:nvPicPr>
          <p:cNvPr id="7" name="Picture 10" descr="http://www.englishexercises.org/makeagame/my_documents/my_pictures/2009/jul/7Z5_have_shower.gif"/>
          <p:cNvPicPr/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2627784" y="2132857"/>
            <a:ext cx="1512167" cy="1584175"/>
          </a:xfrm>
          <a:prstGeom prst="rect">
            <a:avLst/>
          </a:prstGeom>
          <a:noFill/>
          <a:ln w="15875">
            <a:solidFill>
              <a:schemeClr val="accent1"/>
            </a:solidFill>
            <a:miter lim="800000"/>
            <a:headEnd/>
            <a:tailEnd/>
          </a:ln>
        </p:spPr>
      </p:pic>
      <p:pic>
        <p:nvPicPr>
          <p:cNvPr id="8" name="il_fi" descr="http://missmarant.free.fr/didapages/Daily%20routine/have%20breakfast.jpg"/>
          <p:cNvPicPr/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4716016" y="1988840"/>
            <a:ext cx="1656184" cy="1584176"/>
          </a:xfrm>
          <a:prstGeom prst="rect">
            <a:avLst/>
          </a:prstGeom>
          <a:noFill/>
          <a:ln w="15875">
            <a:solidFill>
              <a:schemeClr val="accent1"/>
            </a:solidFill>
            <a:miter lim="800000"/>
            <a:headEnd/>
            <a:tailEnd/>
          </a:ln>
        </p:spPr>
      </p:pic>
      <p:pic>
        <p:nvPicPr>
          <p:cNvPr id="9" name="il_fi" descr="http://t0.gstatic.com/images?q=tbn:ANd9GcScYraOksY0I3BljCgfWVC2y2CgMbVuSX5XoxTav4XPj1huAqKRBSlJJNWowA"/>
          <p:cNvPicPr/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7164287" y="1988841"/>
            <a:ext cx="1656186" cy="1368152"/>
          </a:xfrm>
          <a:prstGeom prst="rect">
            <a:avLst/>
          </a:prstGeom>
          <a:noFill/>
          <a:ln w="15875">
            <a:solidFill>
              <a:schemeClr val="accent1"/>
            </a:solidFill>
            <a:miter lim="800000"/>
            <a:headEnd/>
            <a:tailEnd/>
          </a:ln>
        </p:spPr>
      </p:pic>
      <p:pic>
        <p:nvPicPr>
          <p:cNvPr id="10" name="il_fi" descr="http://sorquin2.edublogs.org/files/2012/02/lunch-22g1m40.jpg"/>
          <p:cNvPicPr/>
          <p:nvPr/>
        </p:nvPicPr>
        <p:blipFill>
          <a:blip r:embed="rId10" cstate="print"/>
          <a:stretch>
            <a:fillRect/>
          </a:stretch>
        </p:blipFill>
        <p:spPr bwMode="auto">
          <a:xfrm>
            <a:off x="251520" y="3861049"/>
            <a:ext cx="1656185" cy="1512167"/>
          </a:xfrm>
          <a:prstGeom prst="rect">
            <a:avLst/>
          </a:prstGeom>
          <a:noFill/>
          <a:ln w="15875">
            <a:solidFill>
              <a:schemeClr val="accent1"/>
            </a:solidFill>
          </a:ln>
        </p:spPr>
      </p:pic>
      <p:pic>
        <p:nvPicPr>
          <p:cNvPr id="11" name="il_fi" descr="http://www.kenlauher.com/Portals/40296/images/Front_Door_Feng_Shui_Entrance-resized-600.jpg"/>
          <p:cNvPicPr/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2267744" y="3861049"/>
            <a:ext cx="1512168" cy="1584175"/>
          </a:xfrm>
          <a:prstGeom prst="rect">
            <a:avLst/>
          </a:prstGeom>
          <a:noFill/>
          <a:ln w="15875">
            <a:solidFill>
              <a:schemeClr val="accent1"/>
            </a:solidFill>
            <a:miter lim="800000"/>
            <a:headEnd/>
            <a:tailEnd/>
          </a:ln>
        </p:spPr>
      </p:pic>
      <p:pic>
        <p:nvPicPr>
          <p:cNvPr id="12" name="il_fi" descr="http://www.corporationtocommunity.com/wp-content/uploads/2012/01/getup.gif"/>
          <p:cNvPicPr/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3923929" y="3861050"/>
            <a:ext cx="1733159" cy="1512166"/>
          </a:xfrm>
          <a:prstGeom prst="rect">
            <a:avLst/>
          </a:prstGeom>
          <a:noFill/>
          <a:ln w="15875">
            <a:solidFill>
              <a:schemeClr val="accent1"/>
            </a:solidFill>
            <a:miter lim="800000"/>
            <a:headEnd/>
            <a:tailEnd/>
          </a:ln>
        </p:spPr>
      </p:pic>
      <p:pic>
        <p:nvPicPr>
          <p:cNvPr id="13" name="il_fi" descr="http://www.hellomandarin.com/ilovechinese/podcast/images/qugongsi.gif"/>
          <p:cNvPicPr/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5903967" y="3717032"/>
            <a:ext cx="1332330" cy="1512168"/>
          </a:xfrm>
          <a:prstGeom prst="rect">
            <a:avLst/>
          </a:prstGeom>
          <a:noFill/>
          <a:ln w="15875">
            <a:solidFill>
              <a:schemeClr val="accent1"/>
            </a:solidFill>
            <a:miter lim="800000"/>
            <a:headEnd/>
            <a:tailEnd/>
          </a:ln>
        </p:spPr>
      </p:pic>
      <p:pic>
        <p:nvPicPr>
          <p:cNvPr id="14" name="il_fi" descr="http://homeexchangetravel.blogs.com/photos/uncategorized/21127583.gif"/>
          <p:cNvPicPr/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1079612" y="5445224"/>
            <a:ext cx="1795066" cy="1412776"/>
          </a:xfrm>
          <a:prstGeom prst="rect">
            <a:avLst/>
          </a:prstGeom>
          <a:noFill/>
          <a:ln w="15875">
            <a:solidFill>
              <a:schemeClr val="accent1"/>
            </a:solidFill>
            <a:miter lim="800000"/>
            <a:headEnd/>
            <a:tailEnd/>
          </a:ln>
        </p:spPr>
      </p:pic>
      <p:pic>
        <p:nvPicPr>
          <p:cNvPr id="15" name="rg_hi" descr="https://encrypted-tbn0.google.com/images?q=tbn:ANd9GcRqvU-GisrwnY-a0yncrD-nhrGqm1ulHs2nZHz1v4RhfZxxTBpN-g"/>
          <p:cNvPicPr/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3779913" y="5589240"/>
            <a:ext cx="1584176" cy="1152127"/>
          </a:xfrm>
          <a:prstGeom prst="rect">
            <a:avLst/>
          </a:prstGeom>
          <a:noFill/>
          <a:ln w="15875">
            <a:solidFill>
              <a:schemeClr val="accent1"/>
            </a:solidFill>
            <a:miter lim="800000"/>
            <a:headEnd/>
            <a:tailEnd/>
          </a:ln>
        </p:spPr>
      </p:pic>
      <p:pic>
        <p:nvPicPr>
          <p:cNvPr id="16" name="il_fi" descr="http://www.colleenhammond.com/wp-content/uploads/2011/08/watching-tv.jpg"/>
          <p:cNvPicPr/>
          <p:nvPr/>
        </p:nvPicPr>
        <p:blipFill>
          <a:blip r:embed="rId16" cstate="print"/>
          <a:srcRect l="9138" r="6514"/>
          <a:stretch>
            <a:fillRect/>
          </a:stretch>
        </p:blipFill>
        <p:spPr bwMode="auto">
          <a:xfrm>
            <a:off x="5903967" y="5373216"/>
            <a:ext cx="1620362" cy="1368152"/>
          </a:xfrm>
          <a:prstGeom prst="rect">
            <a:avLst/>
          </a:prstGeom>
          <a:noFill/>
          <a:ln w="15875">
            <a:solidFill>
              <a:schemeClr val="accent1"/>
            </a:solidFill>
            <a:miter lim="800000"/>
            <a:headEnd/>
            <a:tailEnd/>
          </a:ln>
        </p:spPr>
      </p:pic>
      <p:pic>
        <p:nvPicPr>
          <p:cNvPr id="17" name="il_fi" descr="http://farm3.static.flickr.com/2394/3527825643_442829c459_o.jpg"/>
          <p:cNvPicPr/>
          <p:nvPr/>
        </p:nvPicPr>
        <p:blipFill>
          <a:blip r:embed="rId17" cstate="print"/>
          <a:srcRect l="35488" t="29217" r="32657" b="26977"/>
          <a:stretch>
            <a:fillRect/>
          </a:stretch>
        </p:blipFill>
        <p:spPr bwMode="auto">
          <a:xfrm>
            <a:off x="7596336" y="3573017"/>
            <a:ext cx="1368151" cy="1512167"/>
          </a:xfrm>
          <a:prstGeom prst="rect">
            <a:avLst/>
          </a:prstGeom>
          <a:noFill/>
          <a:ln w="15875">
            <a:solidFill>
              <a:schemeClr val="accent1"/>
            </a:solidFill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42319770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prepositions</a:t>
            </a:r>
            <a:endParaRPr lang="ru-RU" dirty="0"/>
          </a:p>
        </p:txBody>
      </p:sp>
      <p:sp>
        <p:nvSpPr>
          <p:cNvPr id="3" name="TextBox 2"/>
          <p:cNvSpPr txBox="1"/>
          <p:nvPr/>
        </p:nvSpPr>
        <p:spPr>
          <a:xfrm>
            <a:off x="395536" y="1556792"/>
            <a:ext cx="8640960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___</a:t>
            </a:r>
            <a:r>
              <a:rPr lang="en-US" sz="3200" dirty="0" smtClean="0"/>
              <a:t>the morning                           </a:t>
            </a:r>
            <a:r>
              <a:rPr lang="en-US" sz="2800" dirty="0" smtClean="0"/>
              <a:t>___</a:t>
            </a:r>
            <a:r>
              <a:rPr lang="en-US" sz="3200" dirty="0" smtClean="0"/>
              <a:t>the afternoon</a:t>
            </a:r>
          </a:p>
          <a:p>
            <a:endParaRPr lang="en-US" sz="2000" dirty="0" smtClean="0"/>
          </a:p>
          <a:p>
            <a:r>
              <a:rPr lang="en-US" sz="2000" dirty="0" smtClean="0"/>
              <a:t>____ </a:t>
            </a:r>
            <a:r>
              <a:rPr lang="en-US" sz="3200" dirty="0" smtClean="0"/>
              <a:t>th</a:t>
            </a:r>
            <a:r>
              <a:rPr lang="en-US" sz="3200" dirty="0"/>
              <a:t>e</a:t>
            </a:r>
            <a:r>
              <a:rPr lang="ru-RU" sz="3200" dirty="0" smtClean="0"/>
              <a:t> </a:t>
            </a:r>
            <a:r>
              <a:rPr lang="en-US" sz="3200" dirty="0" smtClean="0"/>
              <a:t>evening                              </a:t>
            </a:r>
            <a:r>
              <a:rPr lang="en-US" sz="2000" dirty="0" smtClean="0"/>
              <a:t>_______ </a:t>
            </a:r>
            <a:r>
              <a:rPr lang="en-US" sz="3200" dirty="0" smtClean="0"/>
              <a:t>night</a:t>
            </a:r>
          </a:p>
          <a:p>
            <a:endParaRPr lang="en-US" sz="2000" dirty="0" smtClean="0"/>
          </a:p>
          <a:p>
            <a:r>
              <a:rPr lang="en-US" sz="2000" dirty="0" smtClean="0"/>
              <a:t>_____</a:t>
            </a:r>
            <a:r>
              <a:rPr lang="en-US" sz="3200" dirty="0" smtClean="0"/>
              <a:t>five ____ six   </a:t>
            </a:r>
            <a:r>
              <a:rPr lang="en-US" sz="2000" dirty="0" smtClean="0"/>
              <a:t>                                         _____</a:t>
            </a:r>
            <a:r>
              <a:rPr lang="en-US" sz="3200" dirty="0" smtClean="0"/>
              <a:t>five o’clock</a:t>
            </a:r>
            <a:endParaRPr lang="ru-RU" sz="3200" dirty="0" smtClean="0"/>
          </a:p>
          <a:p>
            <a:endParaRPr lang="ru-RU" sz="3200" dirty="0"/>
          </a:p>
          <a:p>
            <a:r>
              <a:rPr lang="ru-RU" sz="3200" dirty="0" smtClean="0"/>
              <a:t>___</a:t>
            </a:r>
            <a:r>
              <a:rPr lang="en-US" sz="3200" dirty="0" smtClean="0"/>
              <a:t> Monday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1752022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prepositions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467544" y="1556792"/>
            <a:ext cx="8424936" cy="43396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dirty="0" smtClean="0"/>
              <a:t>In</a:t>
            </a:r>
            <a:r>
              <a:rPr lang="en-US" sz="3600" dirty="0" smtClean="0"/>
              <a:t> the morning </a:t>
            </a:r>
          </a:p>
          <a:p>
            <a:r>
              <a:rPr lang="en-US" sz="2400" dirty="0" smtClean="0"/>
              <a:t>                                                              </a:t>
            </a:r>
            <a:r>
              <a:rPr lang="en-US" sz="3600" b="1" dirty="0" smtClean="0"/>
              <a:t>in</a:t>
            </a:r>
            <a:r>
              <a:rPr lang="en-US" sz="3600" dirty="0" smtClean="0"/>
              <a:t>   the afternoon</a:t>
            </a:r>
          </a:p>
          <a:p>
            <a:r>
              <a:rPr lang="en-US" sz="3600" b="1" dirty="0" smtClean="0"/>
              <a:t>in </a:t>
            </a:r>
            <a:r>
              <a:rPr lang="en-US" sz="3600" dirty="0" smtClean="0"/>
              <a:t>the</a:t>
            </a:r>
            <a:r>
              <a:rPr lang="ru-RU" sz="3600" dirty="0" smtClean="0"/>
              <a:t> </a:t>
            </a:r>
            <a:r>
              <a:rPr lang="en-US" sz="3600" dirty="0" smtClean="0"/>
              <a:t>evening    </a:t>
            </a:r>
          </a:p>
          <a:p>
            <a:r>
              <a:rPr lang="en-US" sz="3600" dirty="0" smtClean="0"/>
              <a:t>                          </a:t>
            </a:r>
            <a:r>
              <a:rPr lang="en-US" sz="2400" dirty="0" smtClean="0"/>
              <a:t>                       </a:t>
            </a:r>
            <a:r>
              <a:rPr lang="en-US" sz="3600" b="1" dirty="0" smtClean="0"/>
              <a:t>at </a:t>
            </a:r>
            <a:r>
              <a:rPr lang="en-US" sz="3600" dirty="0" smtClean="0"/>
              <a:t>five o’clock</a:t>
            </a:r>
          </a:p>
          <a:p>
            <a:r>
              <a:rPr lang="en-US" sz="3600" b="1" dirty="0"/>
              <a:t>a</a:t>
            </a:r>
            <a:r>
              <a:rPr lang="en-US" sz="3600" b="1" dirty="0" smtClean="0"/>
              <a:t>t</a:t>
            </a:r>
            <a:r>
              <a:rPr lang="en-US" sz="3600" dirty="0" smtClean="0"/>
              <a:t>   night</a:t>
            </a:r>
          </a:p>
          <a:p>
            <a:endParaRPr lang="en-US" sz="2400" dirty="0" smtClean="0"/>
          </a:p>
          <a:p>
            <a:r>
              <a:rPr lang="en-US" sz="3600" b="1" dirty="0"/>
              <a:t>f</a:t>
            </a:r>
            <a:r>
              <a:rPr lang="en-US" sz="3600" b="1" dirty="0" smtClean="0"/>
              <a:t>rom</a:t>
            </a:r>
            <a:r>
              <a:rPr lang="en-US" sz="3600" dirty="0" smtClean="0"/>
              <a:t>  five  </a:t>
            </a:r>
            <a:r>
              <a:rPr lang="en-US" sz="3600" b="1" dirty="0" smtClean="0"/>
              <a:t>to</a:t>
            </a:r>
            <a:r>
              <a:rPr lang="en-US" sz="3600" dirty="0" smtClean="0"/>
              <a:t> </a:t>
            </a:r>
            <a:r>
              <a:rPr lang="en-US" sz="3600" smtClean="0"/>
              <a:t>six          </a:t>
            </a:r>
            <a:r>
              <a:rPr lang="en-US" sz="3600" b="1" dirty="0"/>
              <a:t>o</a:t>
            </a:r>
            <a:r>
              <a:rPr lang="en-US" sz="3600" b="1" smtClean="0"/>
              <a:t>n</a:t>
            </a:r>
            <a:r>
              <a:rPr lang="en-US" sz="3600" smtClean="0"/>
              <a:t> </a:t>
            </a:r>
            <a:r>
              <a:rPr lang="en-US" sz="3600" dirty="0" smtClean="0"/>
              <a:t>Monday</a:t>
            </a:r>
            <a:endParaRPr lang="ru-RU" sz="3600" dirty="0" smtClean="0"/>
          </a:p>
          <a:p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33386906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432</TotalTime>
  <Words>221</Words>
  <Application>Microsoft Office PowerPoint</Application>
  <PresentationFormat>Экран (4:3)</PresentationFormat>
  <Paragraphs>59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proverbs</vt:lpstr>
      <vt:lpstr>Презентация PowerPoint</vt:lpstr>
      <vt:lpstr>Презентация PowerPoint</vt:lpstr>
      <vt:lpstr>prepositions</vt:lpstr>
      <vt:lpstr>prepositions</vt:lpstr>
    </vt:vector>
  </TitlesOfParts>
  <Company>*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Игорь</dc:creator>
  <cp:lastModifiedBy>Игорь</cp:lastModifiedBy>
  <cp:revision>25</cp:revision>
  <dcterms:created xsi:type="dcterms:W3CDTF">2016-10-29T15:17:36Z</dcterms:created>
  <dcterms:modified xsi:type="dcterms:W3CDTF">2017-11-02T07:29:35Z</dcterms:modified>
</cp:coreProperties>
</file>