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5" autoAdjust="0"/>
    <p:restoredTop sz="94660"/>
  </p:normalViewPr>
  <p:slideViewPr>
    <p:cSldViewPr>
      <p:cViewPr varScale="1">
        <p:scale>
          <a:sx n="67" d="100"/>
          <a:sy n="67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596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67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7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80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87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63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73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02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651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26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7DD39-EFF9-4514-A98A-9F3AE433A65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35981-D3D3-4AC9-A895-B520EF4181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072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8424936" cy="360040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Использование приёмов критического мышления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на уроках литературного чтения  в начальных классах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4857760"/>
            <a:ext cx="7664896" cy="1205254"/>
          </a:xfrm>
        </p:spPr>
        <p:txBody>
          <a:bodyPr>
            <a:no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начальных классов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Сачкова Л. В.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57686" y="614364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5918" y="285728"/>
            <a:ext cx="54885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муниципальное общеобразовательное учреждение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«Средняя общеобразовательная школа с. Терса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Вольского района Саратовской области»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24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«Осмысление»</a:t>
            </a:r>
            <a:b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«Таблица З-Х-У»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637468"/>
              </p:ext>
            </p:extLst>
          </p:nvPr>
        </p:nvGraphicFramePr>
        <p:xfrm>
          <a:off x="323528" y="1124744"/>
          <a:ext cx="8606190" cy="2944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8430"/>
                <a:gridCol w="2868430"/>
                <a:gridCol w="2869330"/>
              </a:tblGrid>
              <a:tr h="8023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 – что мы знаем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Х– 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 мы 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хотим узнать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У-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что мы узнали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005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Произведение «Котенок»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написал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Л. Н. Толстой.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Это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рассказ.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Факты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биографии автора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815567"/>
              </p:ext>
            </p:extLst>
          </p:nvPr>
        </p:nvGraphicFramePr>
        <p:xfrm>
          <a:off x="323530" y="4365105"/>
          <a:ext cx="8606188" cy="2442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8430"/>
                <a:gridCol w="2868430"/>
                <a:gridCol w="2869328"/>
              </a:tblGrid>
              <a:tr h="865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 – что мы знаем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Х- что мы хотим узнать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 –  что мы узнали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51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Произведение «Котенок»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Написал Л. Н. Толстой.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Это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рассказ.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Факты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биографии автора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-о событиях в 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рассказе;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-почему рассказ так 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называется;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-о героях 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рассказа;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тему рассказа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403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«Дерево предсказаний»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68863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собаки пробежали мимо котенка;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собаки схватили котенка;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котенок спрятался от собак;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 котенка вспомнили дети;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котенка спасли ребята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0370" y="3288950"/>
            <a:ext cx="3425034" cy="342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56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«Рефлексии»</a:t>
            </a: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«Таблица З-Х-У»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86398"/>
              </p:ext>
            </p:extLst>
          </p:nvPr>
        </p:nvGraphicFramePr>
        <p:xfrm>
          <a:off x="323527" y="1052736"/>
          <a:ext cx="8496945" cy="3154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2019"/>
                <a:gridCol w="2832019"/>
                <a:gridCol w="2832907"/>
              </a:tblGrid>
              <a:tr h="494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– что мы знаем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Х- что мы хотим узнат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У –  что мы узнали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0873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Произведение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«Котенок»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написал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 Н. Толстой.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Жанр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произведения -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рассказ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Факты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биографии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автора.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событиях в рассказе,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героях рассказа,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тему рассказа.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 отважном поступке Васи;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  любви к родной природе.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6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40857" y="2136338"/>
            <a:ext cx="366228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Благодарю </a:t>
            </a:r>
            <a:endParaRPr lang="ru-RU" sz="54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r>
              <a:rPr lang="ru-RU" sz="5400" b="1" i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за</a:t>
            </a:r>
            <a:endParaRPr lang="ru-RU" sz="5400" b="1" i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внимание!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381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66525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124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литературного чтения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Л. Н. Толстой «Котенок».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только тогда знание,</a:t>
            </a:r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оно приобретено усилиями</a:t>
            </a:r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своей мысли, а не памятью.</a:t>
            </a:r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 Толстой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73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«Вызов»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«Мозговой штурм»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Какие ассоциации возникают, глядя на портрет этого человека?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190" y="2348880"/>
            <a:ext cx="3024336" cy="403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1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«Корзина идей»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778280"/>
            <a:ext cx="3270649" cy="2901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180" y="2531103"/>
            <a:ext cx="1080120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5013176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-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всплывает в памяти, когда звучит имя Л. Н. Толстого?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7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«Верные и неверные утверждения»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•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……….писатель жил в 19 веке.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•………. Л.Н.Толстой прожил 100 лет.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………..полное собрание его сочинений составило 90  томов!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•……… его произведения читают во всём мире.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•……….больше всего писатель любил общаться с животными. </a:t>
            </a:r>
          </a:p>
          <a:p>
            <a:pPr marL="0" indent="0">
              <a:buNone/>
            </a:pPr>
            <a:r>
              <a:rPr lang="ru-RU" sz="4000" b="1" dirty="0" smtClean="0"/>
              <a:t>+ правда; - не правда; ? – не уверен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«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Инсерт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Лев Николаевич родился в 1828 году- почти 200 лет назад. Он прожил 82 года и всю свою жизнь посвятил литературе. Его книги переведены на многие языки, их читают во всём мире. Полное собрание сочинений-90 томов!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Толстой изучал историю, музыку, рисование, медицину. Но самое главное, он очень любил детей. Тогда ещё было очень мало школ, дети бедных людей вообще не могли учиться. Лев Николаевич открыл в «Ясной Поляне» школу, написал учебник для детей и сам учил их.</a:t>
            </a:r>
          </a:p>
          <a:p>
            <a:pPr marL="0" indent="0">
              <a:buNone/>
            </a:pPr>
            <a:r>
              <a:rPr lang="ru-RU" sz="3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— уже знал</a:t>
            </a:r>
          </a:p>
          <a:p>
            <a:pPr marL="0" indent="0">
              <a:buNone/>
            </a:pPr>
            <a:r>
              <a:rPr lang="ru-RU" sz="3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— узнал новое</a:t>
            </a:r>
          </a:p>
          <a:p>
            <a:pPr marL="0" indent="0">
              <a:buNone/>
            </a:pPr>
            <a:r>
              <a:rPr lang="ru-RU" sz="3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— хочу узнать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23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431" y="1568657"/>
            <a:ext cx="234156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«Кластер»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427608"/>
              </p:ext>
            </p:extLst>
          </p:nvPr>
        </p:nvGraphicFramePr>
        <p:xfrm>
          <a:off x="2996208" y="3284984"/>
          <a:ext cx="2727920" cy="816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7920"/>
              </a:tblGrid>
              <a:tr h="81647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</a:t>
                      </a:r>
                      <a:r>
                        <a:rPr lang="ru-RU" sz="32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Н. Толстой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4348534" y="3737406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5436096" y="2668920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3860304" y="2668920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420144" y="3621792"/>
            <a:ext cx="1152128" cy="959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724672" y="3774192"/>
            <a:ext cx="0" cy="1310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5029200" y="3737406"/>
            <a:ext cx="406896" cy="1310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5796136" y="3621792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481465" y="1196753"/>
            <a:ext cx="3138251" cy="12948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«Лебеди»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«Зайцы»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444207" y="3267257"/>
            <a:ext cx="2175123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Косточка»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380072" y="5118423"/>
            <a:ext cx="2662626" cy="9541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Старый дед и внучек»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H="1">
            <a:off x="2996208" y="5192325"/>
            <a:ext cx="1791816" cy="9541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«Лев и собачка»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24371" y="4762018"/>
            <a:ext cx="1931406" cy="138499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«Правда всего дороже»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51520" y="2944091"/>
            <a:ext cx="2186742" cy="9541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«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Филипок</a:t>
            </a:r>
            <a:r>
              <a:rPr lang="ru-RU" sz="2800" dirty="0" smtClean="0"/>
              <a:t>»</a:t>
            </a:r>
          </a:p>
          <a:p>
            <a:pPr algn="ctr"/>
            <a:endParaRPr lang="ru-RU" sz="2800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2267744" y="3359947"/>
            <a:ext cx="7284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5029198" y="1917391"/>
            <a:ext cx="23945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« 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928431" y="1196753"/>
            <a:ext cx="3459993" cy="15696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«Как мальчик рассказывал про то, как его в лесу застала гроза»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74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284984"/>
            <a:ext cx="8291264" cy="33123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чем может быть рассказ с таким названием?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произойти в рассказе с таким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названием?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 по названию определить, будет ли он шуточный, серьёзный, поучительный?</a:t>
            </a:r>
          </a:p>
          <a:p>
            <a:endParaRPr lang="ru-RU" dirty="0"/>
          </a:p>
        </p:txBody>
      </p:sp>
      <p:pic>
        <p:nvPicPr>
          <p:cNvPr id="1026" name="Picture 2" descr="C:\Users\admin\Desktop\котонок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0"/>
            <a:ext cx="6713934" cy="386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77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532</Words>
  <Application>Microsoft Office PowerPoint</Application>
  <PresentationFormat>Экран (4:3)</PresentationFormat>
  <Paragraphs>90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Использование приёмов критического мышления  на уроках литературного чтения  в начальных классах</vt:lpstr>
      <vt:lpstr> </vt:lpstr>
      <vt:lpstr>Урок литературного чтения   Л. Н. Толстой «Котенок».</vt:lpstr>
      <vt:lpstr>Стадия «Вызов»</vt:lpstr>
      <vt:lpstr>Приём «Корзина идей»</vt:lpstr>
      <vt:lpstr>Приём «Верные и неверные утверждения»</vt:lpstr>
      <vt:lpstr>Приём «Инсерт»</vt:lpstr>
      <vt:lpstr>Приём «Кластер»</vt:lpstr>
      <vt:lpstr>Презентация PowerPoint</vt:lpstr>
      <vt:lpstr>Стадия «Осмысление» Приём «Таблица З-Х-У»</vt:lpstr>
      <vt:lpstr>Приём «Дерево предсказаний» </vt:lpstr>
      <vt:lpstr>Стадия «Рефлексии»   Приём «Таблица З-Х-У»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«Использование приёмов критического мышления на уроках литературного чтения  в начальных классах».</dc:title>
  <dc:creator>Ирина</dc:creator>
  <cp:lastModifiedBy>admin</cp:lastModifiedBy>
  <cp:revision>29</cp:revision>
  <dcterms:created xsi:type="dcterms:W3CDTF">2016-01-04T12:00:54Z</dcterms:created>
  <dcterms:modified xsi:type="dcterms:W3CDTF">2018-03-15T02:58:25Z</dcterms:modified>
</cp:coreProperties>
</file>