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9" r:id="rId4"/>
    <p:sldId id="258" r:id="rId5"/>
    <p:sldId id="261" r:id="rId6"/>
    <p:sldId id="260" r:id="rId7"/>
    <p:sldId id="264" r:id="rId8"/>
    <p:sldId id="262" r:id="rId9"/>
    <p:sldId id="263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-102" y="-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5FE74A3A-8B2B-49ED-84C6-2889E599B50D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7F9606-F71F-45FE-B2A6-8674C59043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009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E74A3A-8B2B-49ED-84C6-2889E599B50D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7F9606-F71F-45FE-B2A6-8674C59043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785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E74A3A-8B2B-49ED-84C6-2889E599B50D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7F9606-F71F-45FE-B2A6-8674C59043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657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E74A3A-8B2B-49ED-84C6-2889E599B50D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7F9606-F71F-45FE-B2A6-8674C59043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19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FE74A3A-8B2B-49ED-84C6-2889E599B50D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7F9606-F71F-45FE-B2A6-8674C59043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527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E74A3A-8B2B-49ED-84C6-2889E599B50D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7F9606-F71F-45FE-B2A6-8674C59043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46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E74A3A-8B2B-49ED-84C6-2889E599B50D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7F9606-F71F-45FE-B2A6-8674C59043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376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E74A3A-8B2B-49ED-84C6-2889E599B50D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7F9606-F71F-45FE-B2A6-8674C59043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036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E74A3A-8B2B-49ED-84C6-2889E599B50D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7F9606-F71F-45FE-B2A6-8674C59043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703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E74A3A-8B2B-49ED-84C6-2889E599B50D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7F9606-F71F-45FE-B2A6-8674C590435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92121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5FE74A3A-8B2B-49ED-84C6-2889E599B50D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7F9606-F71F-45FE-B2A6-8674C59043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626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5FE74A3A-8B2B-49ED-84C6-2889E599B50D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6C7F9606-F71F-45FE-B2A6-8674C59043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372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Bad weather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PREPARED AND CONDUCTED BY </a:t>
            </a:r>
            <a:r>
              <a:rPr lang="en-US" dirty="0" err="1" smtClean="0"/>
              <a:t>Nazarova</a:t>
            </a:r>
            <a:r>
              <a:rPr lang="en-US" smtClean="0"/>
              <a:t> Anna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236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Summer</a:t>
            </a:r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150" y="2014194"/>
            <a:ext cx="5734050" cy="37242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8" name="Picture 2" descr="Картинки по запросу very cold summer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55298">
            <a:off x="917168" y="1772184"/>
            <a:ext cx="4968756" cy="35111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584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641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47888" y="451231"/>
            <a:ext cx="849623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There is no such thing as </a:t>
            </a:r>
          </a:p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BAD WEATHER,</a:t>
            </a:r>
          </a:p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only BAD CLOTHING</a:t>
            </a:r>
          </a:p>
        </p:txBody>
      </p:sp>
    </p:spTree>
    <p:extLst>
      <p:ext uri="{BB962C8B-B14F-4D97-AF65-F5344CB8AC3E}">
        <p14:creationId xmlns:p14="http://schemas.microsoft.com/office/powerpoint/2010/main" val="2402890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wrong?..</a:t>
            </a:r>
            <a:endParaRPr lang="ru-RU" dirty="0"/>
          </a:p>
        </p:txBody>
      </p:sp>
      <p:pic>
        <p:nvPicPr>
          <p:cNvPr id="1026" name="Picture 2" descr="Картинки по запросу snowman in summe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118" y="2914946"/>
            <a:ext cx="5396910" cy="3035762"/>
          </a:xfrm>
          <a:prstGeom prst="rect">
            <a:avLst/>
          </a:prstGeom>
          <a:ln w="190500" cap="sq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6754" y="961599"/>
            <a:ext cx="4586810" cy="3241912"/>
          </a:xfrm>
          <a:prstGeom prst="rect">
            <a:avLst/>
          </a:prstGeom>
          <a:ln w="190500" cap="sq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63278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78821"/>
            <a:ext cx="100584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</a:t>
            </a:r>
            <a:r>
              <a:rPr lang="en-US" dirty="0" smtClean="0"/>
              <a:t>utumn</a:t>
            </a:r>
            <a:endParaRPr lang="ru-RU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47017">
            <a:off x="5811511" y="1940926"/>
            <a:ext cx="5206076" cy="3473429"/>
          </a:xfrm>
          <a:prstGeom prst="rect">
            <a:avLst/>
          </a:prstGeom>
          <a:ln w="190500" cap="sq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2747">
            <a:off x="1547964" y="1362611"/>
            <a:ext cx="3277216" cy="4374107"/>
          </a:xfrm>
          <a:prstGeom prst="rect">
            <a:avLst/>
          </a:prstGeom>
          <a:ln w="190500" cap="sq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46929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832513"/>
            <a:ext cx="10058400" cy="52025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1. Are there apples on the trees in November?</a:t>
            </a:r>
            <a:endParaRPr lang="ru-RU" sz="2800" dirty="0"/>
          </a:p>
          <a:p>
            <a:pPr marL="0" indent="0">
              <a:buNone/>
            </a:pPr>
            <a:r>
              <a:rPr lang="en-US" sz="2800" dirty="0"/>
              <a:t>2. Can we swim in the river in September?</a:t>
            </a:r>
            <a:endParaRPr lang="ru-RU" sz="2800" dirty="0"/>
          </a:p>
          <a:p>
            <a:pPr marL="0" indent="0">
              <a:buNone/>
            </a:pPr>
            <a:r>
              <a:rPr lang="en-US" sz="2800" dirty="0"/>
              <a:t>3. Are there flowers in the fields in October?</a:t>
            </a:r>
            <a:endParaRPr lang="ru-RU" sz="2800" dirty="0"/>
          </a:p>
          <a:p>
            <a:pPr marL="0" indent="0">
              <a:buNone/>
            </a:pPr>
            <a:r>
              <a:rPr lang="en-US" sz="2800" dirty="0"/>
              <a:t>4. Can we skate in autumn?</a:t>
            </a:r>
            <a:endParaRPr lang="ru-RU" sz="2800" dirty="0"/>
          </a:p>
          <a:p>
            <a:pPr marL="0" indent="0">
              <a:buNone/>
            </a:pPr>
            <a:r>
              <a:rPr lang="en-US" sz="2800" dirty="0"/>
              <a:t>5. Is the weather hot in autumn?</a:t>
            </a:r>
            <a:endParaRPr lang="ru-RU" sz="2800" dirty="0"/>
          </a:p>
          <a:p>
            <a:pPr marL="0" indent="0">
              <a:buNone/>
            </a:pPr>
            <a:r>
              <a:rPr lang="en-US" sz="2800" dirty="0"/>
              <a:t>6. Can we see he first flowers in October?</a:t>
            </a:r>
            <a:endParaRPr lang="ru-RU" sz="2800" dirty="0"/>
          </a:p>
          <a:p>
            <a:pPr marL="0" indent="0">
              <a:buNone/>
            </a:pPr>
            <a:r>
              <a:rPr lang="en-US" sz="2800" dirty="0"/>
              <a:t>7. Can we see brown or yellow leaves on the ground in autumn?</a:t>
            </a:r>
            <a:endParaRPr lang="ru-RU" sz="2800" dirty="0"/>
          </a:p>
          <a:p>
            <a:pPr marL="0" indent="0">
              <a:buNone/>
            </a:pPr>
            <a:r>
              <a:rPr lang="en-US" sz="2800" dirty="0"/>
              <a:t>8. Is autumn </a:t>
            </a:r>
            <a:r>
              <a:rPr lang="en-US" sz="2800" dirty="0" smtClean="0"/>
              <a:t>frosty?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73241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32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78821"/>
            <a:ext cx="100584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Winter</a:t>
            </a:r>
            <a:endParaRPr lang="ru-RU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96864">
            <a:off x="1234687" y="1569539"/>
            <a:ext cx="5571539" cy="4058652"/>
          </a:xfrm>
          <a:prstGeom prst="rect">
            <a:avLst/>
          </a:prstGeom>
          <a:ln w="190500" cap="sq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3162">
            <a:off x="5414033" y="2152043"/>
            <a:ext cx="5775536" cy="3037450"/>
          </a:xfrm>
          <a:prstGeom prst="rect">
            <a:avLst/>
          </a:prstGeom>
          <a:ln w="190500" cap="sq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510156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748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173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Spring</a:t>
            </a:r>
            <a:endParaRPr lang="ru-R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2709" y="2103438"/>
            <a:ext cx="5886582" cy="3932237"/>
          </a:xfrm>
          <a:prstGeom prst="rect">
            <a:avLst/>
          </a:prstGeom>
          <a:ln w="190500" cap="sq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87709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199" y="207274"/>
            <a:ext cx="9541602" cy="63709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70957">
            <a:off x="6474496" y="3479855"/>
            <a:ext cx="1911855" cy="15027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81833">
            <a:off x="1387522" y="-62973"/>
            <a:ext cx="3170830" cy="27827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424" y="485315"/>
            <a:ext cx="2780163" cy="216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880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34</TotalTime>
  <Words>110</Words>
  <Application>Microsoft Office PowerPoint</Application>
  <PresentationFormat>Произвольный</PresentationFormat>
  <Paragraphs>18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Savon</vt:lpstr>
      <vt:lpstr>Bad weather</vt:lpstr>
      <vt:lpstr>What is wrong?..</vt:lpstr>
      <vt:lpstr>Autumn</vt:lpstr>
      <vt:lpstr>Презентация PowerPoint</vt:lpstr>
      <vt:lpstr>Презентация PowerPoint</vt:lpstr>
      <vt:lpstr>Winter</vt:lpstr>
      <vt:lpstr>Презентация PowerPoint</vt:lpstr>
      <vt:lpstr>Spring</vt:lpstr>
      <vt:lpstr>Презентация PowerPoint</vt:lpstr>
      <vt:lpstr>Summer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Intricate weather</dc:title>
  <dc:creator>Windows User</dc:creator>
  <cp:lastModifiedBy>Надежда Пронская</cp:lastModifiedBy>
  <cp:revision>7</cp:revision>
  <dcterms:created xsi:type="dcterms:W3CDTF">2018-02-19T13:27:50Z</dcterms:created>
  <dcterms:modified xsi:type="dcterms:W3CDTF">2018-05-11T09:32:05Z</dcterms:modified>
</cp:coreProperties>
</file>