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2" r:id="rId9"/>
    <p:sldId id="261" r:id="rId10"/>
    <p:sldId id="263" r:id="rId11"/>
    <p:sldId id="264" r:id="rId12"/>
    <p:sldId id="279" r:id="rId13"/>
    <p:sldId id="267" r:id="rId14"/>
    <p:sldId id="268" r:id="rId15"/>
    <p:sldId id="271" r:id="rId16"/>
    <p:sldId id="266" r:id="rId17"/>
    <p:sldId id="272" r:id="rId18"/>
    <p:sldId id="282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620689"/>
            <a:ext cx="7117180" cy="4156692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ПЕРВОЙ ОТМЕТКИ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 КЛАССЕ В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ЛИЦЕЯ №15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733256"/>
            <a:ext cx="7117180" cy="861420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2015-2016 учебный год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Классный руководитель Н.А.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Ходырева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Берёзовский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МБОУ «Лицей №15»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28215" y="404664"/>
            <a:ext cx="8596313" cy="4176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>
                <a:solidFill>
                  <a:srgbClr val="FF0000"/>
                </a:solidFill>
              </a:rPr>
              <a:t>Дядя Ёжик в сад зашёл,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Десять яблочек нашёл.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Семь из них он дал ежатам,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Остальные же – зайчатам.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Сколько яблок получили зайчата?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Picture 3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0300" y="4724251"/>
            <a:ext cx="2152650" cy="1296988"/>
          </a:xfrm>
          <a:prstGeom prst="rect">
            <a:avLst/>
          </a:prstGeom>
          <a:noFill/>
        </p:spPr>
      </p:pic>
      <p:pic>
        <p:nvPicPr>
          <p:cNvPr id="6" name="Picture 4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825" y="4941739"/>
            <a:ext cx="1792288" cy="1079500"/>
          </a:xfrm>
          <a:prstGeom prst="rect">
            <a:avLst/>
          </a:prstGeom>
          <a:noFill/>
        </p:spPr>
      </p:pic>
      <p:pic>
        <p:nvPicPr>
          <p:cNvPr id="7" name="Picture 5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138" y="4941739"/>
            <a:ext cx="1792287" cy="1079500"/>
          </a:xfrm>
          <a:prstGeom prst="rect">
            <a:avLst/>
          </a:prstGeom>
          <a:noFill/>
        </p:spPr>
      </p:pic>
      <p:pic>
        <p:nvPicPr>
          <p:cNvPr id="8" name="Picture 6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6425" y="5013176"/>
            <a:ext cx="1792288" cy="1079500"/>
          </a:xfrm>
          <a:prstGeom prst="rect">
            <a:avLst/>
          </a:prstGeom>
          <a:noFill/>
        </p:spPr>
      </p:pic>
      <p:pic>
        <p:nvPicPr>
          <p:cNvPr id="9" name="Picture 7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438" y="5013176"/>
            <a:ext cx="1792287" cy="1079500"/>
          </a:xfrm>
          <a:prstGeom prst="rect">
            <a:avLst/>
          </a:prstGeom>
          <a:noFill/>
        </p:spPr>
      </p:pic>
      <p:pic>
        <p:nvPicPr>
          <p:cNvPr id="10" name="Picture 8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4941739"/>
            <a:ext cx="1792287" cy="1079500"/>
          </a:xfrm>
          <a:prstGeom prst="rect">
            <a:avLst/>
          </a:prstGeom>
          <a:noFill/>
        </p:spPr>
      </p:pic>
      <p:pic>
        <p:nvPicPr>
          <p:cNvPr id="11" name="Picture 9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2688" y="5013176"/>
            <a:ext cx="1792287" cy="1079500"/>
          </a:xfrm>
          <a:prstGeom prst="rect">
            <a:avLst/>
          </a:prstGeom>
          <a:noFill/>
        </p:spPr>
      </p:pic>
      <p:pic>
        <p:nvPicPr>
          <p:cNvPr id="12" name="Picture 10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4850" y="4941739"/>
            <a:ext cx="1792288" cy="1079500"/>
          </a:xfrm>
          <a:prstGeom prst="rect">
            <a:avLst/>
          </a:prstGeom>
          <a:noFill/>
        </p:spPr>
      </p:pic>
      <p:pic>
        <p:nvPicPr>
          <p:cNvPr id="13" name="Picture 11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38" y="5084614"/>
            <a:ext cx="1792287" cy="1079500"/>
          </a:xfrm>
          <a:prstGeom prst="rect">
            <a:avLst/>
          </a:prstGeom>
          <a:noFill/>
        </p:spPr>
      </p:pic>
      <p:pic>
        <p:nvPicPr>
          <p:cNvPr id="14" name="Picture 12" descr="SO0054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538" y="5013176"/>
            <a:ext cx="1792287" cy="107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26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D01025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solidFill>
            <a:srgbClr val="00CCFF"/>
          </a:solidFill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47813" y="1412875"/>
            <a:ext cx="6915150" cy="4105275"/>
          </a:xfrm>
          <a:prstGeom prst="rect">
            <a:avLst/>
          </a:prstGeom>
          <a:noFill/>
          <a:ln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Дама сдавала в багаж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Диван, чемодан, саквояж,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Картину, корзину, картонку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 маленькую собачонку.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Сколько неживых предметов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сдавала дама в багаж?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1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3"/>
            <a:ext cx="9144000" cy="6833746"/>
          </a:xfrm>
          <a:prstGeom prst="rect">
            <a:avLst/>
          </a:prstGeom>
        </p:spPr>
      </p:pic>
      <p:pic>
        <p:nvPicPr>
          <p:cNvPr id="4" name="Рисунок 3" descr="C:\Users\Наталья\Desktop\Праздник первой отметки\Балашова\DSC099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581" r="2541" b="-581"/>
          <a:stretch/>
        </p:blipFill>
        <p:spPr bwMode="auto">
          <a:xfrm>
            <a:off x="1331640" y="-42589"/>
            <a:ext cx="4947404" cy="3945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-12575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\Desktop\Праздник первой отметки\Балашова\DSC098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278"/>
            <a:ext cx="5292080" cy="391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Наталья\Desktop\Праздник первой отметки\Ариша. для песни\DSC_48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9634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9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4" y="476672"/>
            <a:ext cx="2594044" cy="38884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мое\нельзя удалять !!!!\все фото\IMG-20160212-WA000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5076056" cy="306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98685"/>
            <a:ext cx="6012160" cy="33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\Desktop\Праздник первой отметки\Балашова\DSC098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414047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415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\Desktop\Праздник первой отметки\ф о т о\P13102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3048" y="584037"/>
            <a:ext cx="3789038" cy="265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C:\Users\Наталья\Desktop\Праздник первой отметки\Балашова\DSC0219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" y="0"/>
            <a:ext cx="4680520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" y="4291841"/>
            <a:ext cx="3707904" cy="2448272"/>
          </a:xfrm>
          <a:prstGeom prst="rect">
            <a:avLst/>
          </a:prstGeom>
        </p:spPr>
      </p:pic>
      <p:pic>
        <p:nvPicPr>
          <p:cNvPr id="4" name="Рисунок 3" descr="C:\Users\Наталья\Desktop\Праздник первой отметки\Ариша. для песни\DSC_48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7435"/>
            <a:ext cx="3664394" cy="239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Наталья\Desktop\Праздник первой отметки\Танюшка П\eW7Y77IATw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04" y="4706771"/>
            <a:ext cx="3750896" cy="2020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4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:\фотографии с фотоаппарата\130___11\IMG_22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17" y="1970906"/>
            <a:ext cx="396176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52" y="2398535"/>
            <a:ext cx="1215035" cy="1822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3" y="1820996"/>
            <a:ext cx="1217366" cy="1903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27" y="4588363"/>
            <a:ext cx="1216230" cy="1928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70" y="4972400"/>
            <a:ext cx="1224136" cy="188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28" y="4588363"/>
            <a:ext cx="1152178" cy="1770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6" y="2008416"/>
            <a:ext cx="1116613" cy="1715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20" y="5707"/>
            <a:ext cx="1134580" cy="1743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62" y="-29727"/>
            <a:ext cx="1223802" cy="19189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66" y="5040144"/>
            <a:ext cx="1173527" cy="1840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99" y="2049797"/>
            <a:ext cx="1090921" cy="17182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51" y="204390"/>
            <a:ext cx="1085805" cy="16930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5" y="5707"/>
            <a:ext cx="1128692" cy="16930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25" y="2398535"/>
            <a:ext cx="1071844" cy="16077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20" y="213034"/>
            <a:ext cx="1074362" cy="16116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78" y="4588363"/>
            <a:ext cx="1233635" cy="18297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4" y="4509120"/>
            <a:ext cx="1208975" cy="18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62" y="116632"/>
            <a:ext cx="4824536" cy="6741368"/>
          </a:xfrm>
        </p:spPr>
      </p:pic>
    </p:spTree>
    <p:extLst>
      <p:ext uri="{BB962C8B-B14F-4D97-AF65-F5344CB8AC3E}">
        <p14:creationId xmlns:p14="http://schemas.microsoft.com/office/powerpoint/2010/main" val="3145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4282" y="0"/>
            <a:ext cx="8686800" cy="1123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внимание!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Желаем всем успехов в новом учебном году!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G:\фотографии с фотоаппарата\129___10\IMG_21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35" y="1412776"/>
            <a:ext cx="391096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G:\фотографии с фотоаппарата\133___02\IMG_22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923927" cy="298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фотографии с фотоаппарата\129___10\IMG_21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52" y="2654388"/>
            <a:ext cx="3791672" cy="305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графии с фотоаппарата\133___02\IMG_22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7" y="1412776"/>
            <a:ext cx="3384848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6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695" y="1146799"/>
            <a:ext cx="7001163" cy="465911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76981"/>
            <a:ext cx="5040560" cy="70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" y="4495800"/>
            <a:ext cx="6835775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бюджетное общеобразовательное учреждение    «Лицей №15»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Березовский городской округ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7325"/>
            <a:ext cx="5665788" cy="447675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04788"/>
            <a:ext cx="3059113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200580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 smtClean="0"/>
              <a:t>ШКОЛА</a:t>
            </a:r>
          </a:p>
          <a:p>
            <a:r>
              <a:rPr lang="ru-RU" sz="4400" dirty="0" smtClean="0"/>
              <a:t>ЛИЦЕЙ</a:t>
            </a:r>
          </a:p>
          <a:p>
            <a:r>
              <a:rPr lang="ru-RU" sz="4400" dirty="0" smtClean="0"/>
              <a:t>ОЦЕНКА</a:t>
            </a:r>
          </a:p>
          <a:p>
            <a:r>
              <a:rPr lang="ru-RU" sz="4400" dirty="0" smtClean="0"/>
              <a:t>ПЕРВАЯ</a:t>
            </a:r>
          </a:p>
          <a:p>
            <a:r>
              <a:rPr lang="ru-RU" sz="4400" dirty="0" smtClean="0"/>
              <a:t>РУССКИЙ</a:t>
            </a:r>
          </a:p>
          <a:p>
            <a:r>
              <a:rPr lang="ru-RU" sz="4400" dirty="0" smtClean="0"/>
              <a:t>ПЯТЬ</a:t>
            </a:r>
            <a:endParaRPr lang="ru-RU" sz="4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1392" y="857232"/>
            <a:ext cx="5186856" cy="4155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4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7520940" cy="357984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Перенёс слова Незнайка:</a:t>
            </a:r>
          </a:p>
          <a:p>
            <a:r>
              <a:rPr lang="ru-RU" sz="3200" dirty="0" smtClean="0"/>
              <a:t>За-</a:t>
            </a:r>
            <a:r>
              <a:rPr lang="ru-RU" sz="3200" dirty="0" err="1" smtClean="0"/>
              <a:t>йка</a:t>
            </a:r>
            <a:r>
              <a:rPr lang="ru-RU" sz="3200" dirty="0" smtClean="0"/>
              <a:t>, </a:t>
            </a:r>
            <a:r>
              <a:rPr lang="ru-RU" sz="3200" dirty="0" err="1" smtClean="0"/>
              <a:t>ле-йка</a:t>
            </a:r>
            <a:r>
              <a:rPr lang="ru-RU" sz="3200" dirty="0" smtClean="0"/>
              <a:t>, </a:t>
            </a:r>
            <a:r>
              <a:rPr lang="ru-RU" sz="3200" dirty="0" err="1" smtClean="0"/>
              <a:t>ча-йник</a:t>
            </a:r>
            <a:r>
              <a:rPr lang="ru-RU" sz="3200" dirty="0" smtClean="0"/>
              <a:t>, </a:t>
            </a:r>
            <a:r>
              <a:rPr lang="ru-RU" sz="3200" dirty="0" err="1" smtClean="0"/>
              <a:t>ма-йка</a:t>
            </a:r>
            <a:r>
              <a:rPr lang="ru-RU" sz="3200" dirty="0" smtClean="0"/>
              <a:t>,</a:t>
            </a:r>
          </a:p>
          <a:p>
            <a:r>
              <a:rPr lang="ru-RU" sz="3200" dirty="0" smtClean="0"/>
              <a:t>У-ши, </a:t>
            </a:r>
            <a:r>
              <a:rPr lang="ru-RU" sz="3200" dirty="0" err="1" smtClean="0"/>
              <a:t>ше</a:t>
            </a:r>
            <a:r>
              <a:rPr lang="ru-RU" sz="3200" dirty="0" smtClean="0"/>
              <a:t>-я, </a:t>
            </a:r>
            <a:r>
              <a:rPr lang="ru-RU" sz="3200" dirty="0" err="1" smtClean="0"/>
              <a:t>ло</a:t>
            </a:r>
            <a:r>
              <a:rPr lang="ru-RU" sz="3200" dirty="0" smtClean="0"/>
              <a:t>-б, </a:t>
            </a:r>
            <a:r>
              <a:rPr lang="ru-RU" sz="3200" dirty="0" err="1" smtClean="0"/>
              <a:t>гла</a:t>
            </a:r>
            <a:r>
              <a:rPr lang="ru-RU" sz="3200" dirty="0" smtClean="0"/>
              <a:t>-за,</a:t>
            </a:r>
          </a:p>
          <a:p>
            <a:r>
              <a:rPr lang="ru-RU" sz="3200" dirty="0" smtClean="0"/>
              <a:t>О-</a:t>
            </a:r>
            <a:r>
              <a:rPr lang="ru-RU" sz="3200" dirty="0" err="1" smtClean="0"/>
              <a:t>вцы</a:t>
            </a:r>
            <a:r>
              <a:rPr lang="ru-RU" sz="3200" dirty="0" smtClean="0"/>
              <a:t>, </a:t>
            </a:r>
            <a:r>
              <a:rPr lang="ru-RU" sz="3200" dirty="0" err="1" smtClean="0"/>
              <a:t>ут-ки</a:t>
            </a:r>
            <a:r>
              <a:rPr lang="ru-RU" sz="3200" dirty="0" smtClean="0"/>
              <a:t>, ко-</a:t>
            </a:r>
            <a:r>
              <a:rPr lang="ru-RU" sz="3200" dirty="0" err="1" smtClean="0"/>
              <a:t>нь</a:t>
            </a:r>
            <a:r>
              <a:rPr lang="ru-RU" sz="3200" dirty="0" smtClean="0"/>
              <a:t>, ко-за.</a:t>
            </a:r>
          </a:p>
          <a:p>
            <a:r>
              <a:rPr lang="ru-RU" sz="3200" dirty="0" smtClean="0"/>
              <a:t>Где ошибки? Вот вопрос!</a:t>
            </a:r>
          </a:p>
          <a:p>
            <a:r>
              <a:rPr lang="ru-RU" sz="3200" dirty="0" smtClean="0"/>
              <a:t>Кто исправит перенос?</a:t>
            </a:r>
            <a:endParaRPr lang="ru-RU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2" y="3643314"/>
            <a:ext cx="4286248" cy="321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74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332656"/>
            <a:ext cx="8229600" cy="55054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sz="2400" dirty="0" smtClean="0">
                <a:solidFill>
                  <a:srgbClr val="006600"/>
                </a:solidFill>
              </a:rPr>
              <a:t>К данным словам подберите слова близкие по значению. </a:t>
            </a:r>
          </a:p>
          <a:p>
            <a:pPr>
              <a:lnSpc>
                <a:spcPct val="80000"/>
              </a:lnSpc>
            </a:pPr>
            <a:endParaRPr lang="ru-RU" sz="2800" dirty="0" smtClean="0">
              <a:solidFill>
                <a:srgbClr val="0066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006600"/>
                </a:solidFill>
              </a:rPr>
              <a:t>Внимательный-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006600"/>
                </a:solidFill>
              </a:rPr>
              <a:t>Изумительный-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006600"/>
                </a:solidFill>
              </a:rPr>
              <a:t>Грязный-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006600"/>
                </a:solidFill>
              </a:rPr>
              <a:t>Скучаю-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3600" dirty="0" smtClean="0">
              <a:solidFill>
                <a:srgbClr val="0066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rgbClr val="006600"/>
                </a:solidFill>
              </a:rPr>
              <a:t>Слова для справок: </a:t>
            </a:r>
            <a:r>
              <a:rPr lang="ru-RU" sz="3600" dirty="0" smtClean="0">
                <a:solidFill>
                  <a:srgbClr val="006600"/>
                </a:solidFill>
              </a:rPr>
              <a:t>чумазый, чудесный, грущу, чуткий, отзывчивый, чудный.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076" y="692696"/>
            <a:ext cx="377634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57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1340768"/>
            <a:ext cx="6684235" cy="5013176"/>
          </a:xfrm>
          <a:prstGeom prst="rect">
            <a:avLst/>
          </a:prstGeom>
          <a:noFill/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642918"/>
            <a:ext cx="8964488" cy="33621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z="2800" dirty="0" smtClean="0">
                <a:solidFill>
                  <a:srgbClr val="006600"/>
                </a:solidFill>
              </a:rPr>
              <a:t>Измените  выделенные слова так, чтобы в них появилось сочетания ЧК, ЧН.</a:t>
            </a:r>
          </a:p>
          <a:p>
            <a:pPr>
              <a:buFontTx/>
              <a:buChar char="-"/>
            </a:pPr>
            <a:endParaRPr lang="en-US" sz="2800" dirty="0" smtClean="0">
              <a:solidFill>
                <a:srgbClr val="006600"/>
              </a:solidFill>
            </a:endParaRPr>
          </a:p>
          <a:p>
            <a:r>
              <a:rPr lang="ru-RU" sz="2800" i="1" dirty="0" smtClean="0">
                <a:solidFill>
                  <a:srgbClr val="006600"/>
                </a:solidFill>
              </a:rPr>
              <a:t>Кормить белку.		             Доброе сердце.                         Выпить молока.                       Купить булку.                 </a:t>
            </a:r>
          </a:p>
          <a:p>
            <a:pPr>
              <a:buFontTx/>
              <a:buNone/>
            </a:pPr>
            <a:r>
              <a:rPr lang="ru-RU" sz="2800" i="1" dirty="0" smtClean="0">
                <a:solidFill>
                  <a:srgbClr val="006600"/>
                </a:solidFill>
              </a:rPr>
              <a:t> Поймать щуку.                                  Нарисовать собаку.</a:t>
            </a:r>
          </a:p>
          <a:p>
            <a:pPr>
              <a:buFontTx/>
              <a:buNone/>
            </a:pPr>
            <a:r>
              <a:rPr lang="ru-RU" sz="2800" i="1" dirty="0" smtClean="0">
                <a:solidFill>
                  <a:srgbClr val="006600"/>
                </a:solidFill>
              </a:rPr>
              <a:t>		                </a:t>
            </a:r>
            <a:r>
              <a:rPr lang="ru-RU" sz="2800" i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041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0"/>
            <a:ext cx="8226425" cy="736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Заселяем домики.</a:t>
            </a:r>
            <a:endParaRPr lang="ru-RU"/>
          </a:p>
        </p:txBody>
      </p:sp>
      <p:pic>
        <p:nvPicPr>
          <p:cNvPr id="5" name="Picture 4" descr="J0157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746125"/>
            <a:ext cx="1495425" cy="15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J0157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757238"/>
            <a:ext cx="1492250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J0157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714375"/>
            <a:ext cx="1511300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52450" y="2944813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82763" y="2960688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292475" y="3756025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688263" y="377031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08738" y="375126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448175" y="2881313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300413" y="290671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608888" y="281622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57938" y="281622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614863" y="481647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292475" y="4770438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7802563" y="4768850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407150" y="4767263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532313" y="3805238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547688" y="467042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1779588" y="3797300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487363" y="3854450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839913" y="467042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H="1">
            <a:off x="855663" y="2220913"/>
            <a:ext cx="290512" cy="5953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1800225" y="2263775"/>
            <a:ext cx="303213" cy="5667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3640138" y="2219325"/>
            <a:ext cx="290512" cy="5953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6761163" y="2219325"/>
            <a:ext cx="290512" cy="5953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4410075" y="2232025"/>
            <a:ext cx="303213" cy="5667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7646988" y="2217738"/>
            <a:ext cx="303212" cy="5667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169988" y="1779588"/>
            <a:ext cx="623887" cy="520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059613" y="1763713"/>
            <a:ext cx="623887" cy="520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3922713" y="1776413"/>
            <a:ext cx="623887" cy="520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9</a:t>
            </a: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1763713" y="295592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514350" y="3840163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542925" y="4667250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300413" y="3765550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3300413" y="291147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4606925" y="4811713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6364288" y="282257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7697788" y="3781425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6407150" y="4768850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542925" y="2940050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45" name="Oval 47"/>
          <p:cNvSpPr>
            <a:spLocks noChangeArrowheads="1"/>
          </p:cNvSpPr>
          <p:nvPr/>
        </p:nvSpPr>
        <p:spPr bwMode="auto">
          <a:xfrm>
            <a:off x="1760538" y="3779838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46" name="Oval 48"/>
          <p:cNvSpPr>
            <a:spLocks noChangeArrowheads="1"/>
          </p:cNvSpPr>
          <p:nvPr/>
        </p:nvSpPr>
        <p:spPr bwMode="auto">
          <a:xfrm>
            <a:off x="1847850" y="4665663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47" name="Oval 49"/>
          <p:cNvSpPr>
            <a:spLocks noChangeArrowheads="1"/>
          </p:cNvSpPr>
          <p:nvPr/>
        </p:nvSpPr>
        <p:spPr bwMode="auto">
          <a:xfrm>
            <a:off x="4459288" y="289401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48" name="Oval 50"/>
          <p:cNvSpPr>
            <a:spLocks noChangeArrowheads="1"/>
          </p:cNvSpPr>
          <p:nvPr/>
        </p:nvSpPr>
        <p:spPr bwMode="auto">
          <a:xfrm>
            <a:off x="4533900" y="3779838"/>
            <a:ext cx="668338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49" name="Oval 51"/>
          <p:cNvSpPr>
            <a:spLocks noChangeArrowheads="1"/>
          </p:cNvSpPr>
          <p:nvPr/>
        </p:nvSpPr>
        <p:spPr bwMode="auto">
          <a:xfrm>
            <a:off x="3284538" y="476726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50" name="Oval 52"/>
          <p:cNvSpPr>
            <a:spLocks noChangeArrowheads="1"/>
          </p:cNvSpPr>
          <p:nvPr/>
        </p:nvSpPr>
        <p:spPr bwMode="auto">
          <a:xfrm>
            <a:off x="7624763" y="283686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51" name="Oval 53"/>
          <p:cNvSpPr>
            <a:spLocks noChangeArrowheads="1"/>
          </p:cNvSpPr>
          <p:nvPr/>
        </p:nvSpPr>
        <p:spPr bwMode="auto">
          <a:xfrm>
            <a:off x="6389688" y="375126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7799388" y="4767263"/>
            <a:ext cx="668337" cy="593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4000" b="1">
                <a:solidFill>
                  <a:schemeClr val="bg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0765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0" y="0"/>
            <a:ext cx="9144000" cy="20399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z="2800" smtClean="0"/>
              <a:t>«Найдите каждому торту свой кусок?»</a:t>
            </a:r>
            <a:endParaRPr lang="ru-RU" sz="2800"/>
          </a:p>
        </p:txBody>
      </p:sp>
      <p:sp>
        <p:nvSpPr>
          <p:cNvPr id="5" name="Дата 3"/>
          <p:cNvSpPr txBox="1">
            <a:spLocks noGrp="1"/>
          </p:cNvSpPr>
          <p:nvPr/>
        </p:nvSpPr>
        <p:spPr>
          <a:xfrm>
            <a:off x="500063" y="64928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EF3E3EC-838C-4A64-AA22-BC34ACD15591}" type="datetime1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01.03.2018</a:t>
            </a:fld>
            <a:endParaRPr lang="ru-RU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4"/>
          <p:cNvSpPr txBox="1">
            <a:spLocks noGrp="1"/>
          </p:cNvSpPr>
          <p:nvPr/>
        </p:nvSpPr>
        <p:spPr>
          <a:xfrm>
            <a:off x="6858000" y="64928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4FA16E0-1F26-45A5-B2AE-553CDCC90030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5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4483" r="63736" b="8237"/>
          <a:stretch>
            <a:fillRect/>
          </a:stretch>
        </p:blipFill>
        <p:spPr bwMode="auto">
          <a:xfrm>
            <a:off x="174625" y="5518150"/>
            <a:ext cx="1673225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2110" r="56177" b="40608"/>
          <a:stretch>
            <a:fillRect/>
          </a:stretch>
        </p:blipFill>
        <p:spPr bwMode="auto">
          <a:xfrm>
            <a:off x="0" y="711200"/>
            <a:ext cx="3203575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7" t="7547" r="3329" b="73006"/>
          <a:stretch>
            <a:fillRect/>
          </a:stretch>
        </p:blipFill>
        <p:spPr bwMode="auto">
          <a:xfrm>
            <a:off x="1289050" y="2787650"/>
            <a:ext cx="2665413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58296" r="63736" b="26588"/>
          <a:stretch>
            <a:fillRect/>
          </a:stretch>
        </p:blipFill>
        <p:spPr bwMode="auto">
          <a:xfrm>
            <a:off x="1981200" y="5614988"/>
            <a:ext cx="1776413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2662" r="53180" b="57890"/>
          <a:stretch>
            <a:fillRect/>
          </a:stretch>
        </p:blipFill>
        <p:spPr bwMode="auto">
          <a:xfrm>
            <a:off x="6262688" y="652463"/>
            <a:ext cx="2881312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0" t="42110" r="3329" b="37372"/>
          <a:stretch>
            <a:fillRect/>
          </a:stretch>
        </p:blipFill>
        <p:spPr bwMode="auto">
          <a:xfrm>
            <a:off x="4198938" y="2933700"/>
            <a:ext cx="3203575" cy="196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3" t="25899" r="7858" b="56819"/>
          <a:stretch>
            <a:fillRect/>
          </a:stretch>
        </p:blipFill>
        <p:spPr bwMode="auto">
          <a:xfrm>
            <a:off x="3324225" y="741363"/>
            <a:ext cx="2843213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8" t="79886" r="3668" b="4999"/>
          <a:stretch>
            <a:fillRect/>
          </a:stretch>
        </p:blipFill>
        <p:spPr bwMode="auto">
          <a:xfrm>
            <a:off x="3894138" y="5611813"/>
            <a:ext cx="1579562" cy="12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t="63699" r="32034" b="19019"/>
          <a:stretch>
            <a:fillRect/>
          </a:stretch>
        </p:blipFill>
        <p:spPr bwMode="auto">
          <a:xfrm>
            <a:off x="7359650" y="5573713"/>
            <a:ext cx="1522413" cy="12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Н год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0" t="62628" r="2077" b="21841"/>
          <a:stretch>
            <a:fillRect/>
          </a:stretch>
        </p:blipFill>
        <p:spPr bwMode="auto">
          <a:xfrm>
            <a:off x="5613400" y="5610225"/>
            <a:ext cx="1506538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0" y="1966913"/>
            <a:ext cx="827088" cy="7207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0" y="5048250"/>
            <a:ext cx="725488" cy="61912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776788" y="1955800"/>
            <a:ext cx="827087" cy="7207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855788" y="5033963"/>
            <a:ext cx="666750" cy="61912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8085138" y="2190750"/>
            <a:ext cx="827087" cy="7207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883025" y="5091113"/>
            <a:ext cx="711200" cy="61912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3089275" y="4259263"/>
            <a:ext cx="827088" cy="7207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499100" y="4973638"/>
            <a:ext cx="827088" cy="72072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677025" y="3563938"/>
            <a:ext cx="827088" cy="720725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250113" y="5135563"/>
            <a:ext cx="784225" cy="72072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chemeClr val="bg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53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234</TotalTime>
  <Words>186</Words>
  <Application>Microsoft Office PowerPoint</Application>
  <PresentationFormat>Экран (4:3)</PresentationFormat>
  <Paragraphs>70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Franklin Gothic Book</vt:lpstr>
      <vt:lpstr>Franklin Gothic Medium</vt:lpstr>
      <vt:lpstr>Times New Roman</vt:lpstr>
      <vt:lpstr>Tunga</vt:lpstr>
      <vt:lpstr>Wingdings</vt:lpstr>
      <vt:lpstr>Углы</vt:lpstr>
      <vt:lpstr>ПРАЗДНИК ПЕРВОЙ ОТМЕТКИ В 1 КЛАССЕ В ЛИЦЕЯ №15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 ПЕРВОЙ ОТМЕТКИ В 1 КЛАССЕ В ЛИЦЕЯ №15</dc:title>
  <dc:creator>Лицей №15</dc:creator>
  <cp:lastModifiedBy>Наталья</cp:lastModifiedBy>
  <cp:revision>63</cp:revision>
  <dcterms:created xsi:type="dcterms:W3CDTF">2012-05-17T07:17:15Z</dcterms:created>
  <dcterms:modified xsi:type="dcterms:W3CDTF">2018-03-01T13:08:47Z</dcterms:modified>
</cp:coreProperties>
</file>