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7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5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3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1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9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7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9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A483-4F51-4BC2-8DC3-113526EA2319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903F-EC55-48D3-9921-BA4703D4F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4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уравнению придумали задачу?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растёт 120 кустов тамариска, это в три раза больше, чем кустов можжевельника. Сколько кустов можжевельника растёт на берегу?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4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-264084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38200" y="341194"/>
            <a:ext cx="5181600" cy="583576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Тамариск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72200" y="341194"/>
            <a:ext cx="5181600" cy="583576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Можжевельник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7" y="1078172"/>
            <a:ext cx="5773006" cy="38486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19" y="876026"/>
            <a:ext cx="4350508" cy="55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64084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395785"/>
            <a:ext cx="5181600" cy="5781178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∙ 3 = 120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395785"/>
            <a:ext cx="5181600" cy="57811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Модели:</a:t>
            </a:r>
          </a:p>
          <a:p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4357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64084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395785"/>
            <a:ext cx="5181600" cy="5781178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∙ 3 = 120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395785"/>
            <a:ext cx="5181600" cy="57811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Модели:</a:t>
            </a:r>
          </a:p>
          <a:p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167" y="1121964"/>
            <a:ext cx="5383407" cy="2107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89" y="3286374"/>
            <a:ext cx="7244873" cy="21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5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уравнение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591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150 - 30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60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dobe Myungjo Std M" panose="02020600000000000000" pitchFamily="18" charset="-128"/>
                <a:cs typeface="Times New Roman" panose="02020603050405020304" pitchFamily="18" charset="0"/>
              </a:rPr>
              <a:t>Спасибо за урок!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7315199"/>
            <a:ext cx="9144000" cy="17742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187" y="-218364"/>
            <a:ext cx="6248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45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63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Adobe Myungjo Std M</vt:lpstr>
      <vt:lpstr>Arial</vt:lpstr>
      <vt:lpstr>Calibri</vt:lpstr>
      <vt:lpstr>Calibri Light</vt:lpstr>
      <vt:lpstr>Times New Roman</vt:lpstr>
      <vt:lpstr>Тема Office</vt:lpstr>
      <vt:lpstr>К какому уравнению придумали задачу?</vt:lpstr>
      <vt:lpstr>Презентация PowerPoint</vt:lpstr>
      <vt:lpstr>Презентация PowerPoint</vt:lpstr>
      <vt:lpstr>Презентация PowerPoint</vt:lpstr>
      <vt:lpstr>Реши уравнение</vt:lpstr>
      <vt:lpstr>Спасибо за урок!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какому уравнению придумали задачу?</dc:title>
  <dc:creator>1</dc:creator>
  <cp:lastModifiedBy>1</cp:lastModifiedBy>
  <cp:revision>5</cp:revision>
  <dcterms:created xsi:type="dcterms:W3CDTF">2017-02-16T13:22:37Z</dcterms:created>
  <dcterms:modified xsi:type="dcterms:W3CDTF">2017-02-16T14:21:28Z</dcterms:modified>
</cp:coreProperties>
</file>