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3" r:id="rId5"/>
    <p:sldId id="264" r:id="rId6"/>
    <p:sldId id="265" r:id="rId7"/>
    <p:sldId id="269" r:id="rId8"/>
    <p:sldId id="266" r:id="rId9"/>
    <p:sldId id="267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76C150-6A60-40D3-BB71-7D4BAC6DBF6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CCD6DD-7F04-457A-9C6F-EDD3AE89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t="54414" r="30726" b="14878"/>
          <a:stretch/>
        </p:blipFill>
        <p:spPr bwMode="auto">
          <a:xfrm>
            <a:off x="395536" y="260648"/>
            <a:ext cx="45675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2087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АЛГЕБРА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54545" r="22996" b="11412"/>
          <a:stretch/>
        </p:blipFill>
        <p:spPr bwMode="auto">
          <a:xfrm>
            <a:off x="272615" y="3861048"/>
            <a:ext cx="4593285" cy="1856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8877" y="3212976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54131" r="28337" b="15674"/>
          <a:stretch/>
        </p:blipFill>
        <p:spPr bwMode="auto">
          <a:xfrm>
            <a:off x="5275989" y="845422"/>
            <a:ext cx="3600400" cy="1646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4339" y="135940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89" y="4077072"/>
            <a:ext cx="3979399" cy="1640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6132" y="3297717"/>
            <a:ext cx="181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28069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abteh.com/catalog_images/5-schott-nn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51824"/>
            <a:ext cx="2454819" cy="32403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http://www.labteh.com/catalog_images/5-schott-nn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454819" cy="32403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 два раствора по 250г перекиси водорода: 30% и 3%.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Эти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растворы  смешали.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концентрация полученного раствора?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31640" y="972618"/>
            <a:ext cx="56886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*0,3= 75г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 250*0,03=7,5г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75+7,5=82,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+250=500г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5. 82,5/500*100%=16,5%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2/72/766/72766801_032911_11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4416" r="26454" b="14005"/>
          <a:stretch/>
        </p:blipFill>
        <p:spPr bwMode="auto">
          <a:xfrm>
            <a:off x="141528" y="1132316"/>
            <a:ext cx="4209211" cy="164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2" t="55762" r="18117" b="14339"/>
          <a:stretch/>
        </p:blipFill>
        <p:spPr bwMode="auto">
          <a:xfrm>
            <a:off x="4283968" y="1132316"/>
            <a:ext cx="4392488" cy="15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6133" y="2407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9" t="53991" r="29122" b="14860"/>
          <a:stretch/>
        </p:blipFill>
        <p:spPr bwMode="auto">
          <a:xfrm>
            <a:off x="1619672" y="3980202"/>
            <a:ext cx="5983257" cy="28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2175" y="3395427"/>
            <a:ext cx="302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МАГНИЦКИЙ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http://www.raruss.ru/images/stories/smoll/magn/ma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4" y="1113550"/>
            <a:ext cx="2449513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6948488" y="716154"/>
            <a:ext cx="2195512" cy="3423385"/>
            <a:chOff x="6372200" y="2708920"/>
            <a:chExt cx="2570233" cy="3899607"/>
          </a:xfrm>
        </p:grpSpPr>
        <p:pic>
          <p:nvPicPr>
            <p:cNvPr id="6" name="Picture 39" descr="http://dic.academic.ru/pictures/enc_biography/m_233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2708920"/>
              <a:ext cx="1923623" cy="29436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6372200" y="5661931"/>
              <a:ext cx="2570233" cy="9465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Лео́нтий Фили́ппович Магни́цкий</a:t>
              </a:r>
              <a:endParaRPr kumimoji="0" lang="ru-RU" sz="1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0618" y="116632"/>
            <a:ext cx="824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Магницкий Л.Ф. Арифметика, сиречь наука числительная. М., 170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3.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431378"/>
            <a:ext cx="48715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Тираж 2400 экз.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Издана на славянском языке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Экземпляр на очень толстой бумаге.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красном переплете того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деревянных досках,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серебряными накладками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сломанными серебряными застежками.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Формат: 35 х 22 см.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357DA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8441" y="7322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Книга являлась скорее энциклопедией математических знаний, чем учебником арифметики, многие помещенные в ней сведения сообщались впервые в русской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440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1" y="332656"/>
            <a:ext cx="7295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В некоем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кладязе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поставлена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лествица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долготою 41 стопа,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кладязь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широтою во все страны по 9 стоп.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ведательно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есть, колику оный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кладязь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глубину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мяше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86664"/>
              </p:ext>
            </p:extLst>
          </p:nvPr>
        </p:nvGraphicFramePr>
        <p:xfrm>
          <a:off x="212371" y="1881656"/>
          <a:ext cx="4691076" cy="136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Формула" r:id="rId3" imgW="1663560" imgH="482400" progId="Equation.3">
                  <p:embed/>
                </p:oleObj>
              </mc:Choice>
              <mc:Fallback>
                <p:oleObj name="Формула" r:id="rId3" imgW="1663560" imgH="4824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1" y="1881656"/>
                        <a:ext cx="4691076" cy="1360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ый треугольник 2"/>
          <p:cNvSpPr/>
          <p:nvPr/>
        </p:nvSpPr>
        <p:spPr>
          <a:xfrm rot="5400000">
            <a:off x="3424332" y="4101761"/>
            <a:ext cx="2808312" cy="20388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3499" y="46846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1919" y="3236544"/>
            <a:ext cx="70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4276" y="44707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57" name="Picture 65" descr="http://drawmanga.ru/forum/uploads/1254640566/gallery_21518_147_6059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6379" r="6531" b="7684"/>
          <a:stretch/>
        </p:blipFill>
        <p:spPr bwMode="auto">
          <a:xfrm>
            <a:off x="6765450" y="1096198"/>
            <a:ext cx="2156450" cy="411163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b="12026"/>
          <a:stretch/>
        </p:blipFill>
        <p:spPr bwMode="auto">
          <a:xfrm>
            <a:off x="755576" y="50792"/>
            <a:ext cx="7720272" cy="4752528"/>
          </a:xfrm>
          <a:prstGeom prst="rect">
            <a:avLst/>
          </a:prstGeom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218768"/>
              </p:ext>
            </p:extLst>
          </p:nvPr>
        </p:nvGraphicFramePr>
        <p:xfrm>
          <a:off x="1475656" y="4797152"/>
          <a:ext cx="6264696" cy="160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Формула" r:id="rId4" imgW="1981080" imgH="507960" progId="Equation.3">
                  <p:embed/>
                </p:oleObj>
              </mc:Choice>
              <mc:Fallback>
                <p:oleObj name="Формула" r:id="rId4" imgW="1981080" imgH="50796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97152"/>
                        <a:ext cx="6264696" cy="1606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727" y="338741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549" y="620688"/>
            <a:ext cx="7488832" cy="330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Пусть надо найти произведение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 х 9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Положив обе руки на стол,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согните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четвертый палец,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считая слева направо.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Тогда до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согнутого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пальца находятся три пальца,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согнутого  -  6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пальцев. 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Результат произведения 4 на 9, значит, равен 36.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982" y="4553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СОВЕТ ОТ Л.Ф.МАГНИЦКОГО «ТАБЛИЦА УМНОЖЕНИЯ НА 9»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user\Desktop\Новая папка\lY6rG7kXt9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/>
          <a:stretch/>
        </p:blipFill>
        <p:spPr bwMode="auto">
          <a:xfrm rot="5400000">
            <a:off x="1311277" y="3772781"/>
            <a:ext cx="2561005" cy="223224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Новая папка\DBahCVmjn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b="9902"/>
          <a:stretch/>
        </p:blipFill>
        <p:spPr bwMode="auto">
          <a:xfrm rot="5400000">
            <a:off x="4774966" y="3563380"/>
            <a:ext cx="2619081" cy="259296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292"/>
            <a:ext cx="3816424" cy="504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548680"/>
            <a:ext cx="49614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«Арифметика» Л.Ф. Магницкого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мела большое значение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истории русского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полустолетия она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стала пособием  для всех русских людей,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стремились к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образованию.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12968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некоторого человека были продажные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парфюмерные масла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Одно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10% концентрации,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другое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6%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концентрации.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Захотелось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ему сделать из этих двух масел, смешав их, масло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7% концентрации, чтобы побыстрее реализовать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масло 6%  концентрации.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в каких пропорциях нужно смешать эти два масла?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7652" name="Picture 4" descr="http://oproduktah.com/assets/images/0637.jpg"/>
          <p:cNvPicPr>
            <a:picLocks noChangeAspect="1" noChangeArrowheads="1"/>
          </p:cNvPicPr>
          <p:nvPr/>
        </p:nvPicPr>
        <p:blipFill rotWithShape="1">
          <a:blip r:embed="rId2" cstate="print"/>
          <a:srcRect b="6486"/>
          <a:stretch/>
        </p:blipFill>
        <p:spPr bwMode="auto">
          <a:xfrm>
            <a:off x="2195736" y="3284983"/>
            <a:ext cx="4778304" cy="31539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1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29000"/>
            <a:ext cx="3790607" cy="22322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 descr="http://craftkids.ru/uploads/2/2/4/Zolotaya-rybka_22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484016"/>
            <a:ext cx="4032448" cy="211905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3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490</TotalTime>
  <Words>311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organizator1</cp:lastModifiedBy>
  <cp:revision>83</cp:revision>
  <dcterms:created xsi:type="dcterms:W3CDTF">2018-01-05T14:45:56Z</dcterms:created>
  <dcterms:modified xsi:type="dcterms:W3CDTF">2018-02-20T09:47:06Z</dcterms:modified>
</cp:coreProperties>
</file>