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BB8-55D0-4D9B-BAE6-438A6976DBE5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638-6EF8-4A87-84D6-40EB74C1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8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4BB8-55D0-4D9B-BAE6-438A6976DBE5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0638-6EF8-4A87-84D6-40EB74C1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 </a:t>
            </a:r>
            <a:br>
              <a:rPr lang="ru-RU" sz="4800" smtClean="0"/>
            </a:br>
            <a:endParaRPr lang="ru-RU" sz="4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380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0209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0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42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220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077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9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168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934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512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70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u="sng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Найти «физические ошибки» в рассказе</a:t>
            </a:r>
            <a:endParaRPr lang="ru-RU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76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919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052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106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817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44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9733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0" smtClean="0">
                <a:solidFill>
                  <a:schemeClr val="bg1"/>
                </a:solidFill>
                <a:effectLst/>
                <a:latin typeface="+mn-lt"/>
              </a:rPr>
              <a:t>Основные различия:</a:t>
            </a:r>
            <a:endParaRPr lang="ru-RU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2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chemeClr val="tx1"/>
                </a:solidFill>
                <a:effectLst/>
              </a:rPr>
              <a:t/>
            </a:r>
            <a:br>
              <a:rPr lang="ru-RU" sz="5400" smtClean="0">
                <a:solidFill>
                  <a:schemeClr val="tx1"/>
                </a:solidFill>
                <a:effectLst/>
              </a:rPr>
            </a:br>
            <a:r>
              <a:rPr lang="ru-RU" smtClean="0"/>
              <a:t> </a:t>
            </a:r>
            <a:r>
              <a:rPr lang="ru-RU" sz="5400" smtClean="0">
                <a:solidFill>
                  <a:schemeClr val="tx1"/>
                </a:solidFill>
                <a:effectLst/>
              </a:rPr>
              <a:t/>
            </a:r>
            <a:br>
              <a:rPr lang="ru-RU" sz="5400" smtClean="0">
                <a:solidFill>
                  <a:schemeClr val="tx1"/>
                </a:solidFill>
                <a:effectLst/>
              </a:rPr>
            </a:br>
            <a:r>
              <a:rPr lang="ru-RU" smtClean="0"/>
              <a:t> </a:t>
            </a:r>
            <a:r>
              <a:rPr lang="ru-RU" smtClean="0">
                <a:solidFill>
                  <a:schemeClr val="tx1"/>
                </a:solidFill>
                <a:effectLst/>
              </a:rPr>
              <a:t/>
            </a:r>
            <a:br>
              <a:rPr lang="ru-RU" smtClean="0">
                <a:solidFill>
                  <a:schemeClr val="tx1"/>
                </a:solidFill>
                <a:effectLst/>
              </a:rPr>
            </a:br>
            <a:r>
              <a:rPr lang="ru-RU" sz="4400" smtClean="0"/>
              <a:t> </a:t>
            </a:r>
            <a:r>
              <a:rPr lang="ru-RU" smtClean="0">
                <a:solidFill>
                  <a:schemeClr val="tx1"/>
                </a:solidFill>
                <a:effectLst/>
              </a:rPr>
              <a:t/>
            </a:r>
            <a:br>
              <a:rPr lang="ru-RU" smtClean="0">
                <a:solidFill>
                  <a:schemeClr val="tx1"/>
                </a:solidFill>
                <a:effectLst/>
              </a:rPr>
            </a:br>
            <a:r>
              <a:rPr lang="ru-RU" smtClean="0"/>
              <a:t> </a:t>
            </a:r>
            <a:r>
              <a:rPr lang="ru-RU" sz="49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90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9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30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300" smtClean="0">
                <a:solidFill>
                  <a:schemeClr val="tx1"/>
                </a:solidFill>
                <a:latin typeface="+mn-lt"/>
              </a:rPr>
            </a:br>
            <a:r>
              <a:rPr lang="ru-RU" sz="1100" smtClean="0"/>
              <a:t/>
            </a:r>
            <a:br>
              <a:rPr lang="ru-RU" sz="1100" smtClean="0"/>
            </a:br>
            <a:r>
              <a:rPr lang="ru-RU" sz="12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20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100" smtClean="0"/>
              <a:t> </a:t>
            </a:r>
            <a:br>
              <a:rPr lang="ru-RU" sz="1100" smtClean="0"/>
            </a:br>
            <a:r>
              <a:rPr lang="ru-RU" sz="12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20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100" i="1" smtClean="0"/>
              <a:t> </a:t>
            </a:r>
            <a:br>
              <a:rPr lang="ru-RU" sz="1100" i="1" smtClean="0"/>
            </a:br>
            <a:r>
              <a:rPr lang="ru-RU" sz="12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20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2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20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2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20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1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766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812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231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744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Поднимаем руки вверх: </a:t>
            </a:r>
            <a:br>
              <a:rPr lang="ru-RU" sz="360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правую, если пример трения скольжения</a:t>
            </a:r>
            <a:br>
              <a:rPr lang="ru-RU" sz="360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левую – трение качения</a:t>
            </a:r>
            <a:br>
              <a:rPr lang="ru-RU" sz="360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обе руки – трение покоя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9306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Мини – проект: </a:t>
            </a:r>
            <a:br>
              <a:rPr lang="ru-RU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«Мир без силы трения».</a:t>
            </a:r>
            <a:endParaRPr lang="ru-RU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8394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4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8649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6345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3709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8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1756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7200" b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Мало знать – надо уметь применять. </a:t>
            </a:r>
            <a:endParaRPr lang="ru-RU" sz="720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8362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Три пути ведут к знанию: путь размышлений – это путь самый  благородный, путь подражаний –это путь самый легкий, и путь опыта - это путь самый горький.                    Конфуций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9952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latin typeface="Times New Roman" pitchFamily="18" charset="0"/>
              </a:rPr>
              <a:t> Подведение итогов урока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6444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662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61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690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623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992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7200" b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Мало знать – надо уметь применять. </a:t>
            </a:r>
            <a:endParaRPr lang="ru-RU" sz="72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054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Экран (4:3)</PresentationFormat>
  <Paragraphs>11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 </vt:lpstr>
      <vt:lpstr>Тема урока:</vt:lpstr>
      <vt:lpstr>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Мало знать – надо уметь применять.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Найти «физические ошибки» в рассказе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различия:</vt:lpstr>
      <vt:lpstr>Презентация PowerPoint</vt:lpstr>
      <vt:lpstr>Презентация PowerPoint</vt:lpstr>
      <vt:lpstr>Презентация PowerPoint</vt:lpstr>
      <vt:lpstr>Презентация PowerPoint</vt:lpstr>
      <vt:lpstr>Поднимаем руки вверх:  правую, если пример трения скольжения левую – трение качения обе руки – трение покоя </vt:lpstr>
      <vt:lpstr>Мини – проект:  «Мир без силы трения».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Мало знать – надо уметь применять. </vt:lpstr>
      <vt:lpstr>Три пути ведут к знанию: путь размышлений – это путь самый  благородный, путь подражаний –это путь самый легкий, и путь опыта - это путь самый горький.                    Конфуций  </vt:lpstr>
      <vt:lpstr> Подведение итогов урока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Надежда Пронская</dc:creator>
  <cp:lastModifiedBy>Надежда Пронская</cp:lastModifiedBy>
  <cp:revision>1</cp:revision>
  <dcterms:created xsi:type="dcterms:W3CDTF">2018-02-16T08:34:29Z</dcterms:created>
  <dcterms:modified xsi:type="dcterms:W3CDTF">2018-02-16T08:34:29Z</dcterms:modified>
</cp:coreProperties>
</file>