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DE56-01C9-4D87-8D81-C15D423090D9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CED4-249F-47FC-BB08-7F6D3832C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DE56-01C9-4D87-8D81-C15D423090D9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CED4-249F-47FC-BB08-7F6D3832C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DE56-01C9-4D87-8D81-C15D423090D9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CED4-249F-47FC-BB08-7F6D3832C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DE56-01C9-4D87-8D81-C15D423090D9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CED4-249F-47FC-BB08-7F6D3832C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DE56-01C9-4D87-8D81-C15D423090D9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CED4-249F-47FC-BB08-7F6D3832C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DE56-01C9-4D87-8D81-C15D423090D9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CED4-249F-47FC-BB08-7F6D3832C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DE56-01C9-4D87-8D81-C15D423090D9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CED4-249F-47FC-BB08-7F6D3832C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DE56-01C9-4D87-8D81-C15D423090D9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CED4-249F-47FC-BB08-7F6D3832C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DE56-01C9-4D87-8D81-C15D423090D9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CED4-249F-47FC-BB08-7F6D3832C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DE56-01C9-4D87-8D81-C15D423090D9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CED4-249F-47FC-BB08-7F6D3832C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DE56-01C9-4D87-8D81-C15D423090D9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CED4-249F-47FC-BB08-7F6D3832C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7DE56-01C9-4D87-8D81-C15D423090D9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6CED4-249F-47FC-BB08-7F6D3832C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million-wallpapers.ru/wallpapers/3/1/511608491354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501122" cy="3429024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Муниципальное </a:t>
            </a:r>
            <a:r>
              <a:rPr lang="ru-RU" sz="1600" b="1" dirty="0" smtClean="0"/>
              <a:t>бюджетное общеобразовательное учреждение</a:t>
            </a:r>
            <a:br>
              <a:rPr lang="ru-RU" sz="1600" b="1" dirty="0" smtClean="0"/>
            </a:br>
            <a:r>
              <a:rPr lang="ru-RU" sz="1600" b="1" dirty="0" smtClean="0"/>
              <a:t>«Гимназия №1»</a:t>
            </a:r>
            <a:br>
              <a:rPr lang="ru-RU" sz="1600" b="1" dirty="0" smtClean="0"/>
            </a:br>
            <a:r>
              <a:rPr lang="ru-RU" sz="1600" b="1" dirty="0" smtClean="0"/>
              <a:t>муниципального образования город Ноябрьск </a:t>
            </a:r>
            <a:r>
              <a:rPr lang="ru-RU" sz="1600" b="1" i="1" dirty="0" smtClean="0">
                <a:solidFill>
                  <a:srgbClr val="002060"/>
                </a:solidFill>
              </a:rPr>
              <a:t/>
            </a:r>
            <a:br>
              <a:rPr lang="ru-RU" sz="1600" b="1" i="1" dirty="0" smtClean="0">
                <a:solidFill>
                  <a:srgbClr val="002060"/>
                </a:solidFill>
              </a:rPr>
            </a:br>
            <a:r>
              <a:rPr lang="ru-RU" sz="1600" b="1" i="1" dirty="0" smtClean="0">
                <a:solidFill>
                  <a:srgbClr val="002060"/>
                </a:solidFill>
              </a:rPr>
              <a:t/>
            </a:r>
            <a:br>
              <a:rPr lang="ru-RU" sz="1600" b="1" i="1" dirty="0" smtClean="0">
                <a:solidFill>
                  <a:srgbClr val="002060"/>
                </a:solidFill>
              </a:rPr>
            </a:br>
            <a:r>
              <a:rPr lang="ru-RU" sz="1600" b="1" i="1" dirty="0" smtClean="0">
                <a:solidFill>
                  <a:srgbClr val="002060"/>
                </a:solidFill>
              </a:rPr>
              <a:t/>
            </a:r>
            <a:br>
              <a:rPr lang="ru-RU" sz="1600" b="1" i="1" dirty="0" smtClean="0">
                <a:solidFill>
                  <a:srgbClr val="002060"/>
                </a:solidFill>
              </a:rPr>
            </a:br>
            <a:r>
              <a:rPr lang="ru-RU" sz="1600" b="1" i="1" dirty="0" smtClean="0">
                <a:solidFill>
                  <a:srgbClr val="002060"/>
                </a:solidFill>
              </a:rPr>
              <a:t/>
            </a:r>
            <a:br>
              <a:rPr lang="ru-RU" sz="1600" b="1" i="1" dirty="0" smtClean="0">
                <a:solidFill>
                  <a:srgbClr val="002060"/>
                </a:solidFill>
              </a:rPr>
            </a:br>
            <a:r>
              <a:rPr lang="ru-RU" sz="1600" b="1" i="1" dirty="0" smtClean="0">
                <a:solidFill>
                  <a:srgbClr val="002060"/>
                </a:solidFill>
              </a:rPr>
              <a:t/>
            </a:r>
            <a:br>
              <a:rPr lang="ru-RU" sz="1600" b="1" i="1" dirty="0" smtClean="0">
                <a:solidFill>
                  <a:srgbClr val="002060"/>
                </a:solidFill>
              </a:rPr>
            </a:br>
            <a:r>
              <a:rPr lang="ru-RU" sz="3200" dirty="0" smtClean="0"/>
              <a:t> Проект</a:t>
            </a:r>
            <a:br>
              <a:rPr lang="ru-RU" sz="3200" dirty="0" smtClean="0"/>
            </a:br>
            <a:r>
              <a:rPr lang="ru-RU" sz="3200" dirty="0" smtClean="0"/>
              <a:t>«</a:t>
            </a:r>
            <a:r>
              <a:rPr lang="ru-RU" sz="3200" b="1" i="1" dirty="0" smtClean="0">
                <a:solidFill>
                  <a:srgbClr val="002060"/>
                </a:solidFill>
              </a:rPr>
              <a:t>Плавание </a:t>
            </a:r>
            <a:r>
              <a:rPr lang="ru-RU" sz="3200" b="1" i="1" dirty="0" smtClean="0">
                <a:solidFill>
                  <a:srgbClr val="002060"/>
                </a:solidFill>
              </a:rPr>
              <a:t>в стишках</a:t>
            </a:r>
            <a:r>
              <a:rPr lang="ru-RU" sz="3200" b="1" i="1" dirty="0" smtClean="0">
                <a:solidFill>
                  <a:srgbClr val="002060"/>
                </a:solidFill>
              </a:rPr>
              <a:t>»</a:t>
            </a:r>
            <a:r>
              <a:rPr lang="ru-RU" sz="3200" b="1" dirty="0" smtClean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направление: физическая культура (плавание)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b="1" i="1" dirty="0" smtClean="0">
                <a:solidFill>
                  <a:srgbClr val="002060"/>
                </a:solidFill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endParaRPr lang="ru-RU" sz="3200" b="1" i="1" u="sng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4000504"/>
            <a:ext cx="4286280" cy="2071702"/>
          </a:xfrm>
        </p:spPr>
        <p:txBody>
          <a:bodyPr>
            <a:normAutofit/>
          </a:bodyPr>
          <a:lstStyle/>
          <a:p>
            <a:pPr lvl="0" algn="r">
              <a:spcBef>
                <a:spcPts val="1000"/>
              </a:spcBef>
            </a:pPr>
            <a:r>
              <a:rPr lang="ru-RU" sz="1600" b="1" dirty="0" smtClean="0">
                <a:solidFill>
                  <a:schemeClr val="tx1"/>
                </a:solidFill>
              </a:rPr>
              <a:t>Автор:  </a:t>
            </a:r>
            <a:r>
              <a:rPr lang="ru-RU" sz="1600" b="1" dirty="0" err="1" smtClean="0">
                <a:solidFill>
                  <a:schemeClr val="tx1"/>
                </a:solidFill>
              </a:rPr>
              <a:t>Ячнева</a:t>
            </a:r>
            <a:r>
              <a:rPr lang="ru-RU" sz="1600" b="1" dirty="0" smtClean="0">
                <a:solidFill>
                  <a:schemeClr val="tx1"/>
                </a:solidFill>
              </a:rPr>
              <a:t> Маргарита</a:t>
            </a:r>
          </a:p>
          <a:p>
            <a:pPr lvl="0" algn="r">
              <a:spcBef>
                <a:spcPts val="1000"/>
              </a:spcBef>
            </a:pPr>
            <a:r>
              <a:rPr lang="ru-RU" sz="1600" b="1" dirty="0" smtClean="0">
                <a:solidFill>
                  <a:schemeClr val="tx1"/>
                </a:solidFill>
              </a:rPr>
              <a:t>ученица </a:t>
            </a:r>
            <a:r>
              <a:rPr lang="ru-RU" sz="1600" b="1" dirty="0" smtClean="0">
                <a:solidFill>
                  <a:schemeClr val="tx1"/>
                </a:solidFill>
              </a:rPr>
              <a:t>5</a:t>
            </a:r>
            <a:r>
              <a:rPr lang="ru-RU" sz="1600" b="1" dirty="0" smtClean="0">
                <a:solidFill>
                  <a:schemeClr val="tx1"/>
                </a:solidFill>
              </a:rPr>
              <a:t> класса</a:t>
            </a:r>
          </a:p>
          <a:p>
            <a:pPr lvl="0" algn="r">
              <a:spcBef>
                <a:spcPts val="1000"/>
              </a:spcBef>
            </a:pPr>
            <a:r>
              <a:rPr lang="ru-RU" sz="1600" b="1" dirty="0" smtClean="0">
                <a:solidFill>
                  <a:schemeClr val="tx1"/>
                </a:solidFill>
              </a:rPr>
              <a:t>МБОУ «Гимназия №1»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lvl="0" algn="r">
              <a:spcBef>
                <a:spcPts val="1000"/>
              </a:spcBef>
            </a:pPr>
            <a:r>
              <a:rPr lang="ru-RU" sz="1600" b="1" dirty="0" smtClean="0">
                <a:solidFill>
                  <a:schemeClr val="tx1"/>
                </a:solidFill>
              </a:rPr>
              <a:t>Руководитель: Рыбак М.В.</a:t>
            </a:r>
          </a:p>
          <a:p>
            <a:pPr lvl="0" algn="r">
              <a:spcBef>
                <a:spcPts val="1000"/>
              </a:spcBef>
            </a:pPr>
            <a:r>
              <a:rPr lang="ru-RU" sz="1600" b="1" dirty="0" smtClean="0">
                <a:solidFill>
                  <a:schemeClr val="tx1"/>
                </a:solidFill>
              </a:rPr>
              <a:t>учитель физическая культура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ru-RU" sz="1600" dirty="0" smtClean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ru-RU" sz="1600" dirty="0" smtClean="0">
              <a:solidFill>
                <a:schemeClr val="tx1"/>
              </a:solidFill>
            </a:endParaRPr>
          </a:p>
          <a:p>
            <a:pPr algn="r"/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llion-wallpapers.ru/wallpapers/3/1/511608491354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«</a:t>
            </a:r>
            <a:r>
              <a:rPr lang="ru-RU" b="1" i="1" dirty="0" smtClean="0">
                <a:solidFill>
                  <a:srgbClr val="002060"/>
                </a:solidFill>
              </a:rPr>
              <a:t>Стрелочка» </a:t>
            </a:r>
            <a:r>
              <a:rPr lang="ru-RU" b="1" i="1" dirty="0" smtClean="0">
                <a:solidFill>
                  <a:srgbClr val="002060"/>
                </a:solidFill>
              </a:rPr>
              <a:t>на </a:t>
            </a:r>
            <a:r>
              <a:rPr lang="ru-RU" b="1" i="1" dirty="0" smtClean="0">
                <a:solidFill>
                  <a:srgbClr val="002060"/>
                </a:solidFill>
              </a:rPr>
              <a:t>груди</a:t>
            </a: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Присядь немножко, оттолкнись,</a:t>
            </a:r>
          </a:p>
          <a:p>
            <a:pPr algn="ctr">
              <a:buNone/>
            </a:pPr>
            <a:r>
              <a:rPr lang="ru-RU" dirty="0" smtClean="0"/>
              <a:t>И в линию ты вытянись.</a:t>
            </a:r>
          </a:p>
          <a:p>
            <a:pPr algn="ctr">
              <a:buNone/>
            </a:pPr>
            <a:r>
              <a:rPr lang="ru-RU" dirty="0" smtClean="0"/>
              <a:t>Ногами ты не двигай, нет - </a:t>
            </a:r>
          </a:p>
          <a:p>
            <a:pPr algn="ctr">
              <a:buNone/>
            </a:pPr>
            <a:r>
              <a:rPr lang="ru-RU" dirty="0" smtClean="0"/>
              <a:t>Не выполняем мы торпед.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929066"/>
            <a:ext cx="6500857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llion-wallpapers.ru/wallpapers/3/1/511608491354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«Нырок»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Учиться будем мы нырять!</a:t>
            </a:r>
          </a:p>
          <a:p>
            <a:pPr algn="ctr">
              <a:buNone/>
            </a:pPr>
            <a:r>
              <a:rPr lang="ru-RU" dirty="0" smtClean="0"/>
              <a:t>Тут кисти рук нужно сгибать.</a:t>
            </a:r>
          </a:p>
          <a:p>
            <a:pPr algn="ctr">
              <a:buNone/>
            </a:pPr>
            <a:r>
              <a:rPr lang="ru-RU" dirty="0" smtClean="0"/>
              <a:t>Опусти голову, не бойся!</a:t>
            </a:r>
          </a:p>
          <a:p>
            <a:pPr algn="ctr">
              <a:buNone/>
            </a:pPr>
            <a:r>
              <a:rPr lang="ru-RU" dirty="0" smtClean="0"/>
              <a:t>Попробуй, результата мы добьёмся!</a:t>
            </a:r>
            <a:endParaRPr lang="ru-RU" dirty="0"/>
          </a:p>
        </p:txBody>
      </p:sp>
      <p:sp>
        <p:nvSpPr>
          <p:cNvPr id="7170" name="AutoShape 2" descr="https://ex3msport.life/wp-content/uploads/5c3c8513501b15c3c851351a3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 descr="http://sport.sfedu.ru/produkcia/umk_swiming/images/image_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286256"/>
            <a:ext cx="6858048" cy="218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llion-wallpapers.ru/wallpapers/3/1/511608491354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«Торпеда» на груди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Руки – в стрелке отдыхают,</a:t>
            </a:r>
          </a:p>
          <a:p>
            <a:pPr algn="ctr">
              <a:buNone/>
            </a:pPr>
            <a:r>
              <a:rPr lang="ru-RU" dirty="0" smtClean="0"/>
              <a:t>Вдох – в воде мы выдыхаем, </a:t>
            </a:r>
          </a:p>
          <a:p>
            <a:pPr algn="ctr">
              <a:buNone/>
            </a:pPr>
            <a:r>
              <a:rPr lang="ru-RU" dirty="0" smtClean="0"/>
              <a:t>Ножками – попеременно.</a:t>
            </a:r>
          </a:p>
          <a:p>
            <a:pPr algn="ctr">
              <a:buNone/>
            </a:pPr>
            <a:r>
              <a:rPr lang="ru-RU" dirty="0" smtClean="0"/>
              <a:t>Получается отменно!</a:t>
            </a:r>
            <a:endParaRPr lang="ru-RU" dirty="0"/>
          </a:p>
        </p:txBody>
      </p:sp>
      <p:pic>
        <p:nvPicPr>
          <p:cNvPr id="6146" name="Picture 2" descr="http://plavanieinfo.ru/assets/foto/plavanie-na-noga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000504"/>
            <a:ext cx="657229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llion-wallpapers.ru/wallpapers/3/1/511608491354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«Торпеда» на спине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Вытянись как струнка ты,</a:t>
            </a:r>
          </a:p>
          <a:p>
            <a:pPr algn="ctr">
              <a:buNone/>
            </a:pPr>
            <a:r>
              <a:rPr lang="ru-RU" dirty="0" smtClean="0"/>
              <a:t> Голову над водой держи,</a:t>
            </a:r>
          </a:p>
          <a:p>
            <a:pPr algn="ctr">
              <a:buNone/>
            </a:pPr>
            <a:r>
              <a:rPr lang="ru-RU" dirty="0" smtClean="0"/>
              <a:t>Колени из воды не поднимай,</a:t>
            </a:r>
          </a:p>
          <a:p>
            <a:pPr algn="ctr">
              <a:buNone/>
            </a:pPr>
            <a:r>
              <a:rPr lang="ru-RU" dirty="0" smtClean="0"/>
              <a:t>Без остановок проплывай!</a:t>
            </a:r>
            <a:endParaRPr lang="ru-RU" dirty="0"/>
          </a:p>
        </p:txBody>
      </p:sp>
      <p:pic>
        <p:nvPicPr>
          <p:cNvPr id="5122" name="Picture 2" descr="http://plavanieinfo.ru/assets/foto/plavanie-na-spine-na-noga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4000504"/>
            <a:ext cx="642942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llion-wallpapers.ru/wallpapers/3/1/511608491354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«Кроль на спине» 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214423"/>
            <a:ext cx="7000924" cy="328614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5800" dirty="0" smtClean="0"/>
              <a:t>Руки и ноги – </a:t>
            </a:r>
          </a:p>
          <a:p>
            <a:pPr algn="ctr">
              <a:buNone/>
            </a:pPr>
            <a:r>
              <a:rPr lang="ru-RU" sz="5800" dirty="0" smtClean="0"/>
              <a:t>Этот способ знают многие!</a:t>
            </a:r>
          </a:p>
          <a:p>
            <a:pPr algn="ctr">
              <a:buNone/>
            </a:pPr>
            <a:r>
              <a:rPr lang="ru-RU" sz="5800" dirty="0"/>
              <a:t>К</a:t>
            </a:r>
            <a:r>
              <a:rPr lang="ru-RU" sz="5800" dirty="0" smtClean="0"/>
              <a:t>ак мельница – руки,</a:t>
            </a:r>
          </a:p>
          <a:p>
            <a:pPr algn="ctr">
              <a:buNone/>
            </a:pPr>
            <a:r>
              <a:rPr lang="ru-RU" sz="5800" dirty="0" smtClean="0"/>
              <a:t>Ноги тоже не знают скуки – </a:t>
            </a:r>
          </a:p>
          <a:p>
            <a:pPr algn="ctr">
              <a:buNone/>
            </a:pPr>
            <a:r>
              <a:rPr lang="ru-RU" sz="5800" dirty="0" smtClean="0"/>
              <a:t>Работают попеременно.</a:t>
            </a:r>
          </a:p>
          <a:p>
            <a:pPr algn="ctr">
              <a:buNone/>
            </a:pPr>
            <a:r>
              <a:rPr lang="ru-RU" sz="5800" dirty="0" smtClean="0"/>
              <a:t>Научимся мы плавать непременно!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098" name="AutoShape 2" descr="https://ex3msport.life/wp-content/uploads/5c1c32b51393b5c1c32b513e4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artritu.net/wp-content/uploads/2018/10/plavanie-na-spine-768x57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://triumfswim.ru/upload/tiny_mce/4642077906826577008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357694"/>
            <a:ext cx="7215238" cy="2085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llion-wallpapers.ru/wallpapers/3/1/511608491354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«Кроль на груди» 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9"/>
            <a:ext cx="8229600" cy="350046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Очень весело и просто</a:t>
            </a:r>
          </a:p>
          <a:p>
            <a:pPr algn="ctr">
              <a:buNone/>
            </a:pPr>
            <a:r>
              <a:rPr lang="ru-RU" dirty="0" smtClean="0"/>
              <a:t>Плавать кролем нам.</a:t>
            </a:r>
          </a:p>
          <a:p>
            <a:pPr algn="ctr">
              <a:buNone/>
            </a:pPr>
            <a:r>
              <a:rPr lang="ru-RU" dirty="0" smtClean="0"/>
              <a:t>Руки – это как бы вёсла,</a:t>
            </a:r>
          </a:p>
          <a:p>
            <a:pPr algn="ctr">
              <a:buNone/>
            </a:pPr>
            <a:r>
              <a:rPr lang="ru-RU" dirty="0" smtClean="0"/>
              <a:t>Ноги – ножницы, режут воду пополам.</a:t>
            </a:r>
          </a:p>
          <a:p>
            <a:pPr algn="ctr">
              <a:buNone/>
            </a:pPr>
            <a:r>
              <a:rPr lang="ru-RU" dirty="0" smtClean="0"/>
              <a:t>Голову</a:t>
            </a:r>
            <a:r>
              <a:rPr lang="ru-RU" dirty="0"/>
              <a:t> </a:t>
            </a:r>
            <a:r>
              <a:rPr lang="ru-RU" dirty="0" smtClean="0"/>
              <a:t>в сторонку отводя вдыхаем.</a:t>
            </a:r>
          </a:p>
          <a:p>
            <a:pPr algn="ctr">
              <a:buNone/>
            </a:pPr>
            <a:r>
              <a:rPr lang="ru-RU" dirty="0" smtClean="0"/>
              <a:t>А когда лицо в воде – мы выдыхаем.</a:t>
            </a:r>
            <a:endParaRPr lang="ru-RU" dirty="0"/>
          </a:p>
        </p:txBody>
      </p:sp>
      <p:sp>
        <p:nvSpPr>
          <p:cNvPr id="3074" name="AutoShape 2" descr="https://ex3msport.life/wp-content/uploads/5bb5c8b38e4975bb5c8b38f4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ex3msport.life/wp-content/uploads/5bb5c8b38e4975bb5c8b38f4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ex3msport.life/wp-content/uploads/5bb5c8b38e4975bb5c8b38f4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http://add.coolreferat.com/tw_refs/20/19942/19942_html_m725fac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4572008"/>
            <a:ext cx="6000792" cy="1957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llion-wallpapers.ru/wallpapers/3/1/511608491354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Вывод: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           </a:t>
            </a:r>
            <a:r>
              <a:rPr lang="ru-RU" dirty="0" smtClean="0"/>
              <a:t>В процессе работы я поняла,                                                  что научиться плавать совсем не сложно, просто для неразвитой памяти малышей запомнить как делается упражнение очень трудно. Поэтому и возникают трудности с обучением малыша.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million-wallpapers.ru/wallpapers/3/1/511608491354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28" y="571480"/>
            <a:ext cx="7072362" cy="135732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Спасибо за внимание</a:t>
            </a:r>
            <a:r>
              <a:rPr lang="ru-RU" sz="3200" b="1" dirty="0" smtClean="0">
                <a:solidFill>
                  <a:srgbClr val="002060"/>
                </a:solidFill>
              </a:rPr>
              <a:t>!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Марта\Desktop\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0188" y="2285992"/>
            <a:ext cx="5343645" cy="3817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million-wallpapers.ru/wallpapers/3/1/511608491354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2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5984" y="274638"/>
            <a:ext cx="4143404" cy="5583254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pic>
        <p:nvPicPr>
          <p:cNvPr id="6" name="Picture 2" descr="https://million-wallpapers.ru/wallpapers/3/1/511608491354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40" cy="62585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1"/>
            <a:ext cx="8786842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i="1" dirty="0" smtClean="0"/>
          </a:p>
          <a:p>
            <a:pPr lvl="0" algn="ctr"/>
            <a:r>
              <a:rPr lang="ru-RU" sz="3200" b="1" i="1" dirty="0" smtClean="0"/>
              <a:t>   Библиографический </a:t>
            </a:r>
            <a:r>
              <a:rPr lang="ru-RU" sz="3200" b="1" i="1" dirty="0" smtClean="0"/>
              <a:t>список</a:t>
            </a:r>
          </a:p>
          <a:p>
            <a:pPr lvl="0" algn="ctr"/>
            <a:r>
              <a:rPr lang="ru-RU" sz="3200" b="1" i="1" dirty="0" smtClean="0"/>
              <a:t> </a:t>
            </a:r>
            <a:endParaRPr lang="ru-RU" sz="3200" dirty="0" smtClean="0"/>
          </a:p>
          <a:p>
            <a:r>
              <a:rPr lang="ru-RU" dirty="0" smtClean="0"/>
              <a:t>1.  Азбука </a:t>
            </a:r>
            <a:r>
              <a:rPr lang="ru-RU" dirty="0" smtClean="0"/>
              <a:t>плавания. Учебное пособие для родителей и детей дошкольного и младшего школьного возраста/ А.А.Литвинов, И.В.Ивченко, В. М.Федчин. – ИКФ «Фолиант», </a:t>
            </a:r>
            <a:r>
              <a:rPr lang="ru-RU" dirty="0" smtClean="0"/>
              <a:t>Санкт-</a:t>
            </a:r>
          </a:p>
          <a:p>
            <a:r>
              <a:rPr lang="ru-RU" dirty="0" smtClean="0"/>
              <a:t>Петербург </a:t>
            </a:r>
            <a:r>
              <a:rPr lang="ru-RU" dirty="0" smtClean="0"/>
              <a:t>1995 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                                                                             </a:t>
            </a:r>
            <a:endParaRPr lang="ru-RU" dirty="0" smtClean="0"/>
          </a:p>
          <a:p>
            <a:r>
              <a:rPr lang="ru-RU" dirty="0" smtClean="0"/>
              <a:t>2.   А. </a:t>
            </a:r>
            <a:r>
              <a:rPr lang="ru-RU" dirty="0" err="1" smtClean="0"/>
              <a:t>Монвиж</a:t>
            </a:r>
            <a:r>
              <a:rPr lang="ru-RU" dirty="0" smtClean="0"/>
              <a:t> – Монтвид «Мой стиль плавания»  </a:t>
            </a:r>
          </a:p>
          <a:p>
            <a:r>
              <a:rPr lang="ru-RU" dirty="0" smtClean="0"/>
              <a:t>3.  Лях В.И. Физическая культура в школе.1- 4класс.М.; - 2010г </a:t>
            </a:r>
          </a:p>
          <a:p>
            <a:r>
              <a:rPr lang="ru-RU" dirty="0" smtClean="0"/>
              <a:t>   4.  Рыбак М.В., Глушкова Г.В., </a:t>
            </a:r>
            <a:r>
              <a:rPr lang="ru-RU" dirty="0" err="1" smtClean="0"/>
              <a:t>Поташева</a:t>
            </a:r>
            <a:r>
              <a:rPr lang="ru-RU" dirty="0" smtClean="0"/>
              <a:t> Г.Н. Раз, два ,три, плыви. Изд-во «Обруч»  -М.; 2010г. 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5.  Рыбак М, В. , « Растим детей здоровыми». Занятия  в бассейне с детьми дошкольниками.  Изд-во  «Сфера» г. Москва, 2012 </a:t>
            </a:r>
          </a:p>
          <a:p>
            <a:r>
              <a:rPr lang="ru-RU" dirty="0" smtClean="0"/>
              <a:t>                </a:t>
            </a:r>
          </a:p>
          <a:p>
            <a:r>
              <a:rPr lang="ru-RU" dirty="0" smtClean="0"/>
              <a:t>6.  Рыбак </a:t>
            </a:r>
            <a:r>
              <a:rPr lang="ru-RU" dirty="0" smtClean="0"/>
              <a:t>М.В. «Плавай с нами» Изд-во «Обруч»  .-М ; 2014г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7.  Программы </a:t>
            </a:r>
            <a:r>
              <a:rPr lang="en-US" dirty="0" smtClean="0"/>
              <a:t>Word</a:t>
            </a:r>
            <a:r>
              <a:rPr lang="ru-RU" dirty="0" smtClean="0"/>
              <a:t>,  </a:t>
            </a:r>
            <a:r>
              <a:rPr lang="en-US" dirty="0" err="1" smtClean="0"/>
              <a:t>PowerP</a:t>
            </a:r>
            <a:r>
              <a:rPr lang="ru-RU" dirty="0" smtClean="0"/>
              <a:t>о</a:t>
            </a:r>
            <a:r>
              <a:rPr lang="en-US" dirty="0" err="1" smtClean="0"/>
              <a:t>int</a:t>
            </a:r>
            <a:r>
              <a:rPr lang="ru-RU" dirty="0" smtClean="0"/>
              <a:t>, </a:t>
            </a:r>
            <a:r>
              <a:rPr lang="en-US" dirty="0" smtClean="0"/>
              <a:t>Paint</a:t>
            </a:r>
            <a:endParaRPr lang="ru-RU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endParaRPr lang="ru-RU" sz="32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40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million-wallpapers.ru/wallpapers/3/1/511608491354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942972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5984" y="274638"/>
            <a:ext cx="4143404" cy="5583254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pic>
        <p:nvPicPr>
          <p:cNvPr id="6" name="Picture 2" descr="https://million-wallpapers.ru/wallpapers/3/1/511608491354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20" cy="6858000"/>
          </a:xfrm>
          <a:prstGeom prst="rect">
            <a:avLst/>
          </a:prstGeom>
          <a:noFill/>
        </p:spPr>
      </p:pic>
      <p:pic>
        <p:nvPicPr>
          <p:cNvPr id="7" name="Picture 2" descr="https://million-wallpapers.ru/wallpapers/3/1/511608491354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1544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57224" y="571480"/>
            <a:ext cx="82867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Содержание  </a:t>
            </a:r>
            <a:r>
              <a:rPr lang="ru-RU" sz="3200" dirty="0" smtClean="0">
                <a:solidFill>
                  <a:srgbClr val="002060"/>
                </a:solidFill>
              </a:rPr>
              <a:t>   </a:t>
            </a:r>
          </a:p>
          <a:p>
            <a:r>
              <a:rPr lang="ru-RU" sz="3200" dirty="0" smtClean="0"/>
              <a:t> </a:t>
            </a:r>
          </a:p>
          <a:p>
            <a:r>
              <a:rPr lang="ru-RU" sz="2800" b="1" i="1" dirty="0" smtClean="0"/>
              <a:t>1. Введение  </a:t>
            </a:r>
            <a:endParaRPr lang="ru-RU" sz="2800" dirty="0" smtClean="0"/>
          </a:p>
          <a:p>
            <a:r>
              <a:rPr lang="ru-RU" sz="2800" dirty="0" smtClean="0"/>
              <a:t>1.1. Выбор темы.</a:t>
            </a:r>
          </a:p>
          <a:p>
            <a:pPr lvl="1"/>
            <a:r>
              <a:rPr lang="ru-RU" sz="2800" dirty="0" smtClean="0"/>
              <a:t>Цель проекта</a:t>
            </a:r>
          </a:p>
          <a:p>
            <a:r>
              <a:rPr lang="ru-RU" sz="2800" dirty="0" smtClean="0"/>
              <a:t>1.3. Задачи проекта</a:t>
            </a:r>
          </a:p>
          <a:p>
            <a:pPr lvl="0"/>
            <a:r>
              <a:rPr lang="ru-RU" sz="2800" b="1" i="1" dirty="0" smtClean="0"/>
              <a:t>2. Практическая часть</a:t>
            </a:r>
          </a:p>
          <a:p>
            <a:pPr lvl="0"/>
            <a:r>
              <a:rPr lang="ru-RU" sz="2800" dirty="0" smtClean="0"/>
              <a:t>2.1Сочинение стихов</a:t>
            </a:r>
          </a:p>
          <a:p>
            <a:pPr lvl="0"/>
            <a:r>
              <a:rPr lang="ru-RU" sz="2800" b="1" i="1" dirty="0" smtClean="0"/>
              <a:t>3. Заключение </a:t>
            </a:r>
            <a:endParaRPr lang="ru-RU" sz="2800" dirty="0" smtClean="0"/>
          </a:p>
          <a:p>
            <a:pPr lvl="0"/>
            <a:r>
              <a:rPr lang="ru-RU" sz="2800" b="1" i="1" dirty="0" smtClean="0"/>
              <a:t>4. Библиографический список </a:t>
            </a:r>
            <a:endParaRPr lang="ru-RU" sz="2800" dirty="0" smtClean="0"/>
          </a:p>
          <a:p>
            <a:pPr algn="ctr"/>
            <a:endParaRPr lang="ru-RU" sz="40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llion-wallpapers.ru/wallpapers/3/1/511608491354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Выбор темы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dirty="0" smtClean="0"/>
              <a:t>Когда я была в первом классе, я боялась погружаться в воду, из-за чего были проблемы научиться плавать. Я не могла запомнить технику выполнения упражнений, она казалась мне очень сложной, т. к. я была маленьким ребёнком. Для этого и создан этот проект!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llion-wallpapers.ru/wallpapers/3/1/511608491354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1214422"/>
            <a:ext cx="8143932" cy="4911741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Цель:</a:t>
            </a:r>
          </a:p>
          <a:p>
            <a:pPr>
              <a:buNone/>
            </a:pPr>
            <a:r>
              <a:rPr lang="ru-RU" dirty="0" smtClean="0"/>
              <a:t>Упростить малышам работу на воде.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Задачи:</a:t>
            </a:r>
          </a:p>
          <a:p>
            <a:pPr>
              <a:buFontTx/>
              <a:buChar char="-"/>
            </a:pPr>
            <a:r>
              <a:rPr lang="ru-RU" dirty="0" smtClean="0"/>
              <a:t>Придумать стишки к упражнениям на воде. </a:t>
            </a:r>
          </a:p>
          <a:p>
            <a:pPr>
              <a:buFontTx/>
              <a:buChar char="-"/>
            </a:pPr>
            <a:r>
              <a:rPr lang="ru-RU" dirty="0" smtClean="0"/>
              <a:t>Предоставить продукт детям и учителю.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million-wallpapers.ru/wallpapers/3/1/511608491354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Ознакомление с видами плавания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715436" cy="621508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/>
              <a:t>В плавании немало </a:t>
            </a:r>
            <a:r>
              <a:rPr lang="ru-RU" sz="2000" b="1" dirty="0" smtClean="0"/>
              <a:t>стилей, как известно, может быть.</a:t>
            </a:r>
          </a:p>
          <a:p>
            <a:pPr algn="ctr">
              <a:buNone/>
            </a:pPr>
            <a:r>
              <a:rPr lang="ru-RU" sz="2000" b="1" dirty="0" smtClean="0"/>
              <a:t>Надо, чтобы все решили, как дистанцию проплыть.</a:t>
            </a:r>
          </a:p>
          <a:p>
            <a:pPr algn="ctr">
              <a:buNone/>
            </a:pPr>
            <a:r>
              <a:rPr lang="ru-RU" sz="2000" b="1" dirty="0" smtClean="0"/>
              <a:t>Всех быстрей, конечно, вольный</a:t>
            </a:r>
          </a:p>
          <a:p>
            <a:pPr algn="ctr">
              <a:buNone/>
            </a:pPr>
            <a:r>
              <a:rPr lang="ru-RU" sz="2000" b="1" dirty="0" smtClean="0"/>
              <a:t>(По другому - это кроль).</a:t>
            </a:r>
          </a:p>
          <a:p>
            <a:pPr algn="ctr">
              <a:buNone/>
            </a:pPr>
            <a:r>
              <a:rPr lang="ru-RU" sz="2000" b="1" dirty="0" smtClean="0"/>
              <a:t>Быстро им плывёшь, довольный,</a:t>
            </a:r>
          </a:p>
          <a:p>
            <a:pPr algn="ctr">
              <a:buNone/>
            </a:pPr>
            <a:r>
              <a:rPr lang="ru-RU" sz="2000" b="1" dirty="0" smtClean="0"/>
              <a:t>Как какой-нибудь король!</a:t>
            </a:r>
            <a:br>
              <a:rPr lang="ru-RU" sz="2000" b="1" dirty="0" smtClean="0"/>
            </a:br>
            <a:r>
              <a:rPr lang="ru-RU" sz="2000" b="1" dirty="0" smtClean="0"/>
              <a:t>Как же выглядит красиво</a:t>
            </a:r>
          </a:p>
          <a:p>
            <a:pPr algn="ctr">
              <a:buNone/>
            </a:pPr>
            <a:r>
              <a:rPr lang="ru-RU" sz="2000" b="1" dirty="0" smtClean="0"/>
              <a:t>Плавать стилем баттерфляй!</a:t>
            </a:r>
          </a:p>
          <a:p>
            <a:pPr algn="ctr">
              <a:buNone/>
            </a:pPr>
            <a:r>
              <a:rPr lang="ru-RU" sz="2000" b="1" dirty="0" smtClean="0"/>
              <a:t>Словно бабочка, игриво</a:t>
            </a:r>
          </a:p>
          <a:p>
            <a:pPr algn="ctr">
              <a:buNone/>
            </a:pPr>
            <a:r>
              <a:rPr lang="ru-RU" sz="2000" b="1" dirty="0" smtClean="0"/>
              <a:t>Над волной легко порхай!</a:t>
            </a:r>
            <a:br>
              <a:rPr lang="ru-RU" sz="2000" b="1" dirty="0" smtClean="0"/>
            </a:br>
            <a:r>
              <a:rPr lang="ru-RU" sz="2000" b="1" dirty="0" smtClean="0"/>
              <a:t>Попотеть, конечно, нужно,</a:t>
            </a:r>
          </a:p>
          <a:p>
            <a:pPr algn="ctr">
              <a:buNone/>
            </a:pPr>
            <a:r>
              <a:rPr lang="ru-RU" sz="2000" b="1" dirty="0" smtClean="0"/>
              <a:t>Чтобы плавать стилем брасс.</a:t>
            </a:r>
          </a:p>
          <a:p>
            <a:pPr algn="ctr">
              <a:buNone/>
            </a:pPr>
            <a:r>
              <a:rPr lang="ru-RU" sz="2000" b="1" dirty="0" smtClean="0"/>
              <a:t>Поплывёшь им, как лягушка,</a:t>
            </a:r>
          </a:p>
          <a:p>
            <a:pPr algn="ctr">
              <a:buNone/>
            </a:pPr>
            <a:r>
              <a:rPr lang="ru-RU" sz="2000" b="1" dirty="0" smtClean="0"/>
              <a:t>Ощущенья - просто класс!</a:t>
            </a:r>
          </a:p>
          <a:p>
            <a:pPr algn="ctr">
              <a:buNone/>
            </a:pPr>
            <a:r>
              <a:rPr lang="ru-RU" sz="2000" b="1" dirty="0" smtClean="0"/>
              <a:t>Но пока я, как мечтаю,</a:t>
            </a:r>
          </a:p>
          <a:p>
            <a:pPr algn="ctr">
              <a:buNone/>
            </a:pPr>
            <a:r>
              <a:rPr lang="ru-RU" sz="2000" b="1" dirty="0" smtClean="0"/>
              <a:t> не освоил кроль и брасс,</a:t>
            </a:r>
          </a:p>
          <a:p>
            <a:pPr algn="ctr">
              <a:buNone/>
            </a:pPr>
            <a:r>
              <a:rPr lang="ru-RU" sz="2000" b="1" dirty="0" smtClean="0"/>
              <a:t>Стилям всем предпочитаю надувной матрас!</a:t>
            </a:r>
            <a:br>
              <a:rPr lang="ru-RU" sz="20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endParaRPr lang="ru-RU" sz="1200" b="1" dirty="0"/>
          </a:p>
        </p:txBody>
      </p:sp>
      <p:sp>
        <p:nvSpPr>
          <p:cNvPr id="13314" name="AutoShape 2" descr="https://cdn2.arhivurokov.ru/multiurok/html/2018/03/01/s_5a9855f0e0240/846447_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s://cdn2.arhivurokov.ru/multiurok/html/2018/03/01/s_5a9855f0e0240/846447_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8" name="Picture 6" descr="баттерфляй деву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929066"/>
            <a:ext cx="2071702" cy="1643074"/>
          </a:xfrm>
          <a:prstGeom prst="rect">
            <a:avLst/>
          </a:prstGeom>
          <a:noFill/>
        </p:spPr>
      </p:pic>
      <p:pic>
        <p:nvPicPr>
          <p:cNvPr id="13320" name="Picture 8" descr="Брасс, любител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643050"/>
            <a:ext cx="2143140" cy="1785950"/>
          </a:xfrm>
          <a:prstGeom prst="rect">
            <a:avLst/>
          </a:prstGeom>
          <a:noFill/>
        </p:spPr>
      </p:pic>
      <p:pic>
        <p:nvPicPr>
          <p:cNvPr id="13322" name="Picture 10" descr="Кроль на спине. Как самостоятельный вид плавание на спин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500174"/>
            <a:ext cx="2286016" cy="1857388"/>
          </a:xfrm>
          <a:prstGeom prst="rect">
            <a:avLst/>
          </a:prstGeom>
          <a:noFill/>
        </p:spPr>
      </p:pic>
      <p:pic>
        <p:nvPicPr>
          <p:cNvPr id="13324" name="Picture 12" descr="Наш земляк Евгений Рылов стал шестым на Олимпиаде в Рио-де-Жанейро в финале на дистанции 100 метров на спин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3857628"/>
            <a:ext cx="2143140" cy="178595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000892" y="3429000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брасс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5572140"/>
            <a:ext cx="1357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баттерфляй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358082" y="5572140"/>
            <a:ext cx="1143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 спине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14414" y="3429000"/>
            <a:ext cx="928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кроль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llion-wallpapers.ru/wallpapers/3/1/511608491354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«Медуза»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 Выполним такое упражнение.</a:t>
            </a:r>
          </a:p>
          <a:p>
            <a:pPr>
              <a:buNone/>
            </a:pPr>
            <a:r>
              <a:rPr lang="ru-RU" sz="2800" dirty="0" smtClean="0"/>
              <a:t>Для многих оно – наслаждение!</a:t>
            </a:r>
          </a:p>
          <a:p>
            <a:pPr>
              <a:buNone/>
            </a:pPr>
            <a:r>
              <a:rPr lang="ru-RU" sz="2800" dirty="0" smtClean="0"/>
              <a:t>Нужно вдохнуть и присесть на дно.</a:t>
            </a:r>
          </a:p>
          <a:p>
            <a:pPr>
              <a:buNone/>
            </a:pPr>
            <a:r>
              <a:rPr lang="ru-RU" sz="2800" dirty="0" smtClean="0"/>
              <a:t>Нащупай </a:t>
            </a:r>
            <a:r>
              <a:rPr lang="ru-RU" sz="2800" dirty="0" smtClean="0"/>
              <a:t>его </a:t>
            </a:r>
            <a:r>
              <a:rPr lang="ru-RU" sz="2800" dirty="0" smtClean="0"/>
              <a:t>– вот оно!</a:t>
            </a:r>
          </a:p>
          <a:p>
            <a:pPr algn="r">
              <a:buNone/>
            </a:pPr>
            <a:r>
              <a:rPr lang="ru-RU" sz="2800" dirty="0" smtClean="0"/>
              <a:t>         Расслабь руки и ноги потом, </a:t>
            </a:r>
          </a:p>
          <a:p>
            <a:pPr algn="r">
              <a:buNone/>
            </a:pPr>
            <a:r>
              <a:rPr lang="ru-RU" sz="2800" dirty="0" smtClean="0"/>
              <a:t> Дальше медленно выдыхай ртом. </a:t>
            </a:r>
          </a:p>
          <a:p>
            <a:pPr algn="r">
              <a:buNone/>
            </a:pPr>
            <a:r>
              <a:rPr lang="ru-RU" sz="2800" dirty="0" smtClean="0"/>
              <a:t>Если чувствуем, что всплываем.</a:t>
            </a:r>
          </a:p>
          <a:p>
            <a:pPr algn="r">
              <a:buNone/>
            </a:pPr>
            <a:r>
              <a:rPr lang="ru-RU" sz="2800" dirty="0" smtClean="0"/>
              <a:t>Через десять секунд мы встанем.</a:t>
            </a:r>
          </a:p>
        </p:txBody>
      </p:sp>
      <p:sp>
        <p:nvSpPr>
          <p:cNvPr id="12290" name="AutoShape 2" descr="https://sport-in-kazan.ru/wp-content/uploads/2014/01/swimming_water_exercises_for_childr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https://sport-in-kazan.ru/wp-content/uploads/2014/01/swimming_water_exercises_for_childr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https://sport-in-kazan.ru/wp-content/uploads/2014/01/swimming_water_exercises_for_childr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6" name="Picture 8" descr="http://gor-news.ru/wp-content/uploads/2012/07/37647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00438"/>
            <a:ext cx="3286148" cy="3000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llion-wallpapers.ru/wallpapers/3/1/511608491354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«Поплавок»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115328" cy="52149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Наш секрет очень простой: </a:t>
            </a:r>
          </a:p>
          <a:p>
            <a:pPr algn="ctr">
              <a:buNone/>
            </a:pPr>
            <a:r>
              <a:rPr lang="ru-RU" dirty="0" smtClean="0"/>
              <a:t>Свернись на дне в клубок, не стой!</a:t>
            </a:r>
          </a:p>
          <a:p>
            <a:pPr algn="ctr">
              <a:buNone/>
            </a:pPr>
            <a:r>
              <a:rPr lang="ru-RU" dirty="0" smtClean="0"/>
              <a:t>Обхвати ноги руками, подбородочек к груди,</a:t>
            </a:r>
          </a:p>
          <a:p>
            <a:pPr algn="ctr">
              <a:buNone/>
            </a:pPr>
            <a:r>
              <a:rPr lang="ru-RU" dirty="0" smtClean="0"/>
              <a:t>Упражнению хватит секунд так десяти.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106820"/>
            <a:ext cx="3973525" cy="247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llion-wallpapers.ru/wallpapers/3/1/511608491354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«Звёздочка»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На грудь надо лечь тебе,</a:t>
            </a:r>
          </a:p>
          <a:p>
            <a:pPr algn="ctr">
              <a:buNone/>
            </a:pPr>
            <a:r>
              <a:rPr lang="ru-RU" dirty="0" smtClean="0"/>
              <a:t>А голову держать в воде.</a:t>
            </a:r>
          </a:p>
          <a:p>
            <a:pPr algn="ctr">
              <a:buNone/>
            </a:pPr>
            <a:r>
              <a:rPr lang="ru-RU" dirty="0" smtClean="0"/>
              <a:t>Задержи дыханье ты,</a:t>
            </a:r>
          </a:p>
          <a:p>
            <a:pPr algn="ctr">
              <a:buNone/>
            </a:pPr>
            <a:r>
              <a:rPr lang="ru-RU" dirty="0" smtClean="0"/>
              <a:t>Руки, ноги разведи.</a:t>
            </a:r>
            <a:endParaRPr lang="ru-RU" dirty="0"/>
          </a:p>
        </p:txBody>
      </p:sp>
      <p:pic>
        <p:nvPicPr>
          <p:cNvPr id="1028" name="Picture 4" descr="DSC07624 - коп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857628"/>
            <a:ext cx="478634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llion-wallpapers.ru/wallpapers/3/1/511608491354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«</a:t>
            </a:r>
            <a:r>
              <a:rPr lang="ru-RU" b="1" i="1" dirty="0" smtClean="0">
                <a:solidFill>
                  <a:srgbClr val="002060"/>
                </a:solidFill>
              </a:rPr>
              <a:t>Стрелочка» </a:t>
            </a:r>
            <a:r>
              <a:rPr lang="ru-RU" b="1" i="1" dirty="0" smtClean="0">
                <a:solidFill>
                  <a:srgbClr val="002060"/>
                </a:solidFill>
              </a:rPr>
              <a:t>на </a:t>
            </a:r>
            <a:r>
              <a:rPr lang="ru-RU" b="1" i="1" dirty="0" smtClean="0">
                <a:solidFill>
                  <a:srgbClr val="002060"/>
                </a:solidFill>
              </a:rPr>
              <a:t>спине</a:t>
            </a:r>
            <a:r>
              <a:rPr lang="ru-RU" b="1" i="1" dirty="0">
                <a:solidFill>
                  <a:srgbClr val="002060"/>
                </a:solidFill>
              </a:rPr>
              <a:t/>
            </a:r>
            <a:br>
              <a:rPr lang="ru-RU" b="1" i="1" dirty="0">
                <a:solidFill>
                  <a:srgbClr val="002060"/>
                </a:solidFill>
              </a:rPr>
            </a:b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1"/>
            <a:ext cx="8229600" cy="350046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Научимся мы скольжению.</a:t>
            </a:r>
          </a:p>
          <a:p>
            <a:pPr algn="ctr">
              <a:buNone/>
            </a:pPr>
            <a:r>
              <a:rPr lang="ru-RU" dirty="0" smtClean="0"/>
              <a:t>Чтобы выполнить упражнение</a:t>
            </a:r>
          </a:p>
          <a:p>
            <a:pPr algn="ctr">
              <a:buNone/>
            </a:pPr>
            <a:r>
              <a:rPr lang="ru-RU" dirty="0" smtClean="0"/>
              <a:t>Ручки соедини над головой,</a:t>
            </a:r>
          </a:p>
          <a:p>
            <a:pPr algn="ctr">
              <a:buNone/>
            </a:pPr>
            <a:r>
              <a:rPr lang="ru-RU" dirty="0" smtClean="0"/>
              <a:t>Оттолкнись от дна ногой.</a:t>
            </a:r>
          </a:p>
          <a:p>
            <a:pPr algn="ctr">
              <a:buNone/>
            </a:pPr>
            <a:r>
              <a:rPr lang="ru-RU" dirty="0" smtClean="0"/>
              <a:t>Ты ноги не сгибай, не разводи,</a:t>
            </a:r>
          </a:p>
          <a:p>
            <a:pPr algn="ctr">
              <a:buNone/>
            </a:pPr>
            <a:r>
              <a:rPr lang="ru-RU" dirty="0" smtClean="0"/>
              <a:t>Ты вытягивай носки.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9220" name="AutoShape 4" descr="https://spina-expert.ru/wp-content/uploads/2018/01/derzhite-vashe-telo-na-urovne-v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286256"/>
            <a:ext cx="564360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617</Words>
  <Application>Microsoft Office PowerPoint</Application>
  <PresentationFormat>Экран (4:3)</PresentationFormat>
  <Paragraphs>128</Paragraphs>
  <Slides>18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  Муниципальное бюджетное общеобразовательное учреждение «Гимназия №1» муниципального образования город Ноябрьск       Проект «Плавание в стишках»  направление: физическая культура (плавание)    </vt:lpstr>
      <vt:lpstr>Спасибо за внимание!</vt:lpstr>
      <vt:lpstr>Выбор темы</vt:lpstr>
      <vt:lpstr>Слайд 4</vt:lpstr>
      <vt:lpstr>Ознакомление с видами плавания.</vt:lpstr>
      <vt:lpstr>«Медуза»</vt:lpstr>
      <vt:lpstr>«Поплавок»</vt:lpstr>
      <vt:lpstr>«Звёздочка»</vt:lpstr>
      <vt:lpstr>«Стрелочка» на спине </vt:lpstr>
      <vt:lpstr>«Стрелочка» на груди </vt:lpstr>
      <vt:lpstr>«Нырок»</vt:lpstr>
      <vt:lpstr>«Торпеда» на груди</vt:lpstr>
      <vt:lpstr>«Торпеда» на спине</vt:lpstr>
      <vt:lpstr>«Кроль на спине» </vt:lpstr>
      <vt:lpstr>«Кроль на груди» </vt:lpstr>
      <vt:lpstr>Вывод:</vt:lpstr>
      <vt:lpstr>Спасибо за внимание!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Марта</cp:lastModifiedBy>
  <cp:revision>85</cp:revision>
  <dcterms:created xsi:type="dcterms:W3CDTF">2019-01-24T10:38:44Z</dcterms:created>
  <dcterms:modified xsi:type="dcterms:W3CDTF">2019-09-18T16:58:06Z</dcterms:modified>
</cp:coreProperties>
</file>