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1" r:id="rId18"/>
    <p:sldId id="272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</p:spPr>
      </p:pic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27.12.15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72E9E57-A5F5-4D8A-9B3C-36C8AB1D2422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27.12.15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FF58FE5-396E-4ED6-9436-AF4DD5A35437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torfilm.ru/i/s2/11/4/16/8968aae13c26bf892eb750b29a8ebf74.jpg" TargetMode="External"/><Relationship Id="rId3" Type="http://schemas.openxmlformats.org/officeDocument/2006/relationships/hyperlink" Target="http://www.pimpam.ru/images/persons/personid56136_1.jpg" TargetMode="External"/><Relationship Id="rId7" Type="http://schemas.openxmlformats.org/officeDocument/2006/relationships/hyperlink" Target="http://otvet.imgsmail.ru/download/f17b6382cef6ee364fd2f21daa3bfe2c_i-10364.jpg" TargetMode="External"/><Relationship Id="rId2" Type="http://schemas.openxmlformats.org/officeDocument/2006/relationships/hyperlink" Target="http://www.1c-interes.ru/upload/resize_src/5b/5bccf8ec6024e9cc863c5368c0408a0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7010.vk.me/c625429/v625429039/6d05/TRHbdNbQZn4.jpg" TargetMode="External"/><Relationship Id="rId5" Type="http://schemas.openxmlformats.org/officeDocument/2006/relationships/hyperlink" Target="http://sevkavportal.ru/media/k2/items/cache/1834c1a758a77e0a2e61072c65ebdab3_L.jpg" TargetMode="External"/><Relationship Id="rId4" Type="http://schemas.openxmlformats.org/officeDocument/2006/relationships/hyperlink" Target="https://emunahchannel.com/wp-content/uploads/2015/05/you-are-amazing-set-yourself-free-youtube-thumbnail.jpg&#1057;&#1083;&#1072;&#1081;&#1076;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adio-noginska.ru/news/2014/10-12-2014/Den_geroev_Otechestva_dekabristy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697" y="428604"/>
            <a:ext cx="8389954" cy="6072230"/>
          </a:xfrm>
          <a:prstGeom prst="rect">
            <a:avLst/>
          </a:prstGeom>
          <a:noFill/>
        </p:spPr>
      </p:pic>
      <p:sp>
        <p:nvSpPr>
          <p:cNvPr id="78" name="TextShape 1"/>
          <p:cNvSpPr txBox="1"/>
          <p:nvPr/>
        </p:nvSpPr>
        <p:spPr>
          <a:xfrm>
            <a:off x="714348" y="642918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r>
              <a:rPr lang="ru-RU" sz="4800" dirty="0">
                <a:solidFill>
                  <a:srgbClr val="99284C"/>
                </a:solidFill>
              </a:rPr>
              <a:t>Викторина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357158" y="142852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Calibri"/>
              </a:rPr>
              <a:t>Назовите имя царя, правившего в это время в России.</a:t>
            </a:r>
            <a:endParaRPr/>
          </a:p>
        </p:txBody>
      </p:sp>
      <p:pic>
        <p:nvPicPr>
          <p:cNvPr id="8196" name="Picture 4" descr="http://sevkavportal.ru/media/k2/items/cache/1834c1a758a77e0a2e61072c65ebdab3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43578"/>
            <a:ext cx="5022048" cy="51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428596" y="214290"/>
            <a:ext cx="8257844" cy="591147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Calibri"/>
              </a:rPr>
              <a:t>Как государь расправился с восставшими?</a:t>
            </a:r>
            <a:endParaRPr/>
          </a:p>
        </p:txBody>
      </p:sp>
      <p:pic>
        <p:nvPicPr>
          <p:cNvPr id="10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40" y="2565000"/>
            <a:ext cx="4876560" cy="365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Calibri"/>
              </a:rPr>
              <a:t>Назовите место казни пяти декабристов?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146" name="Picture 2" descr="http://otvet.imgsmail.ru/download/f17b6382cef6ee364fd2f21daa3bfe2c_i-10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8738"/>
            <a:ext cx="6572296" cy="4337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214282" y="142852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Calibri"/>
              </a:rPr>
              <a:t>      Какие </a:t>
            </a:r>
            <a:r>
              <a:rPr lang="ru-RU" sz="3200" b="1" dirty="0">
                <a:solidFill>
                  <a:srgbClr val="000000"/>
                </a:solidFill>
                <a:latin typeface="Calibri"/>
              </a:rPr>
              <a:t>политические общества боролись в то время в России против самодержавия и крепостного права?</a:t>
            </a:r>
            <a:endParaRPr b="1"/>
          </a:p>
        </p:txBody>
      </p:sp>
      <p:pic>
        <p:nvPicPr>
          <p:cNvPr id="5122" name="Picture 2" descr="http://imperor.net/wp-content/uploads/2015/06/1325619564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8870" y="2500306"/>
            <a:ext cx="5400983" cy="4029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357158" y="285728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 </a:t>
            </a: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Во глубине сибирских руд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 </a:t>
            </a: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Храните гордое терпенье.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 </a:t>
            </a: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Не пропадет Ваш скорбный труд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 </a:t>
            </a: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И дум высокое стремленье… 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libri"/>
              </a:rPr>
              <a:t>     </a:t>
            </a:r>
            <a:r>
              <a:rPr lang="ru-RU" sz="3200" b="1" dirty="0">
                <a:solidFill>
                  <a:srgbClr val="000000"/>
                </a:solidFill>
                <a:latin typeface="Calibri"/>
              </a:rPr>
              <a:t>Кем и по какому случаю были написаны эти строки?</a:t>
            </a:r>
            <a:endParaRPr/>
          </a:p>
        </p:txBody>
      </p:sp>
      <p:pic>
        <p:nvPicPr>
          <p:cNvPr id="4098" name="Picture 2" descr="http://nature.baikal.ru/phs/norm/32/32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86124"/>
            <a:ext cx="4500534" cy="337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086364" cy="150019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latin typeface="Calibri"/>
              </a:rPr>
              <a:t>      Перечислите декабристов, </a:t>
            </a:r>
            <a:br>
              <a:rPr lang="ru-RU" sz="3200" b="1" dirty="0" smtClean="0">
                <a:solidFill>
                  <a:srgbClr val="000000"/>
                </a:solidFill>
                <a:latin typeface="Calibri"/>
              </a:rPr>
            </a:br>
            <a:r>
              <a:rPr lang="ru-RU" sz="3200" b="1" dirty="0" smtClean="0">
                <a:solidFill>
                  <a:srgbClr val="000000"/>
                </a:solidFill>
                <a:latin typeface="Calibri"/>
              </a:rPr>
              <a:t>которых Пушкин упоминает в Х главе</a:t>
            </a:r>
            <a:br>
              <a:rPr lang="ru-RU" sz="3200" b="1" dirty="0" smtClean="0">
                <a:solidFill>
                  <a:srgbClr val="000000"/>
                </a:solidFill>
                <a:latin typeface="Calibri"/>
              </a:rPr>
            </a:br>
            <a:r>
              <a:rPr lang="ru-RU" sz="3200" b="1" dirty="0" smtClean="0">
                <a:solidFill>
                  <a:srgbClr val="000000"/>
                </a:solidFill>
                <a:latin typeface="Calibri"/>
              </a:rPr>
              <a:t> "Евгения Онегина".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kmrz.ru/catimg/90/9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14487"/>
            <a:ext cx="3429024" cy="484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539640" y="260640"/>
            <a:ext cx="8146800" cy="5865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libri"/>
              </a:rPr>
              <a:t>     </a:t>
            </a:r>
            <a:r>
              <a:rPr lang="ru-RU" sz="3200" b="1" dirty="0">
                <a:solidFill>
                  <a:srgbClr val="000000"/>
                </a:solidFill>
                <a:latin typeface="Calibri"/>
              </a:rPr>
              <a:t>Назовите жён декабристов, которые последовали в ссылку за своими мужьями.</a:t>
            </a:r>
            <a:endParaRPr/>
          </a:p>
        </p:txBody>
      </p:sp>
      <p:sp>
        <p:nvSpPr>
          <p:cNvPr id="12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</p:spPr>
      </p:sp>
      <p:pic>
        <p:nvPicPr>
          <p:cNvPr id="121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100" y="1500174"/>
            <a:ext cx="6857640" cy="518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b="1" dirty="0"/>
              <a:t>Источники: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http://www.vsp.ru/social/2001/06/30/348209 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Слайд 1: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http://radio-noginska.ru/news/2014/10-12-2014/Den_geroev_Otechestva_dekabristy_6.jpg 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Слайд 2: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http://www.kino-teatr.ru/kino/movie/sov/2427/foto/i2/123475/ 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Слайд3: 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http://testmain.hermitagemuseum.org/wps/wcm/connect/d7b50ae1-a110-460b-a040-da50cf34b6f3/WOA_IMAGE_1.jpg?MOD=AJPERES&amp;CACHEID=d100e5ec-a9e1-457d-b68f-fca00d8afd01</a:t>
            </a:r>
            <a:endParaRPr sz="140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u="sng" dirty="0" smtClean="0">
                <a:solidFill>
                  <a:srgbClr val="000000"/>
                </a:solidFill>
                <a:latin typeface="Calibri" pitchFamily="34" charset="0"/>
                <a:hlinkClick r:id="rId2"/>
              </a:rPr>
              <a:t>Слайд 4: </a:t>
            </a:r>
            <a:r>
              <a:rPr lang="ru-RU" sz="1400" u="sng" dirty="0" smtClean="0">
                <a:solidFill>
                  <a:srgbClr val="0000FF"/>
                </a:solidFill>
                <a:latin typeface="Calibri" pitchFamily="34" charset="0"/>
                <a:hlinkClick r:id="rId2"/>
              </a:rPr>
              <a:t>http</a:t>
            </a:r>
            <a:r>
              <a:rPr lang="ru-RU" sz="1400" u="sng" dirty="0">
                <a:solidFill>
                  <a:srgbClr val="0000FF"/>
                </a:solidFill>
                <a:latin typeface="Calibri" pitchFamily="34" charset="0"/>
                <a:hlinkClick r:id="rId2"/>
              </a:rPr>
              <a:t>://www.1c-interes.ru/upload/resize_src/5b/5bccf8ec6024e9cc863c5368c0408a08.jpg</a:t>
            </a:r>
            <a:endParaRPr sz="140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Слайд 5: http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://историк.рф/wp-content/uploads/2015/04/Pietari-vaskirats_Iisakinkirkko.jpg</a:t>
            </a:r>
            <a:endParaRPr sz="140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Слайд 6: :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</a:rPr>
              <a:t>http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://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</a:rPr>
              <a:t>www.hvilya.com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</a:rPr>
              <a:t>_nw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/16/56474495.gif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Слайд 7: </a:t>
            </a:r>
            <a:r>
              <a:rPr lang="en-US" sz="1400" u="sng" dirty="0" smtClean="0">
                <a:solidFill>
                  <a:srgbClr val="0000FF"/>
                </a:solidFill>
                <a:latin typeface="Calibri" pitchFamily="34" charset="0"/>
                <a:hlinkClick r:id="rId3"/>
              </a:rPr>
              <a:t>http://www.pimpam.ru/images/persons/personid56136_1.jpg</a:t>
            </a:r>
            <a:endParaRPr lang="en-US" sz="1400" dirty="0" smtClean="0">
              <a:latin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</a:rPr>
              <a:t>Слайд 8: </a:t>
            </a:r>
            <a:r>
              <a:rPr lang="en-US" sz="1400" dirty="0" smtClean="0">
                <a:latin typeface="Calibri" pitchFamily="34" charset="0"/>
                <a:hlinkClick r:id="rId4"/>
              </a:rPr>
              <a:t>https://emunahchannel.com/wp-content/uploads/2015/05/you-are-amazing-set-yourself-free-youtube-thumbnail.jpg</a:t>
            </a:r>
            <a:endParaRPr lang="ru-RU" sz="1400" dirty="0" smtClean="0">
              <a:latin typeface="Calibri" pitchFamily="34" charset="0"/>
              <a:hlinkClick r:id="rId4"/>
            </a:endParaRPr>
          </a:p>
          <a:p>
            <a:r>
              <a:rPr lang="ru-RU" sz="1400" dirty="0" smtClean="0">
                <a:latin typeface="Calibri" pitchFamily="34" charset="0"/>
                <a:hlinkClick r:id="rId4"/>
              </a:rPr>
              <a:t>Слайд9</a:t>
            </a:r>
            <a:r>
              <a:rPr lang="ru-RU" sz="1400" dirty="0" smtClean="0">
                <a:latin typeface="Calibri" pitchFamily="34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http://ello.hellopiter.ru/image/457475675675678765765767675656776675677.jpg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dirty="0" smtClean="0">
                <a:latin typeface="Calibri" pitchFamily="34" charset="0"/>
              </a:rPr>
              <a:t>Слайд 10 : </a:t>
            </a:r>
            <a:r>
              <a:rPr lang="en-US" sz="1400" dirty="0" smtClean="0">
                <a:latin typeface="Calibri" pitchFamily="34" charset="0"/>
                <a:hlinkClick r:id="rId5"/>
              </a:rPr>
              <a:t>http://sevkavportal.ru/media/k2/items/cache/1834c1a758a77e0a2e61072c65ebdab3_L.jpg</a:t>
            </a:r>
            <a:endParaRPr lang="ru-RU" sz="1400" dirty="0" smtClean="0">
              <a:latin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</a:rPr>
              <a:t>Слайд11: </a:t>
            </a:r>
            <a:r>
              <a:rPr lang="en-US" sz="1400" u="sng" dirty="0" smtClean="0">
                <a:solidFill>
                  <a:srgbClr val="0000FF"/>
                </a:solidFill>
                <a:latin typeface="Calibri" pitchFamily="34" charset="0"/>
                <a:hlinkClick r:id="rId6"/>
              </a:rPr>
              <a:t>http://cs7010.vk.me/c625429/v625429039/6d05/TRHbdNbQZn4.jpg</a:t>
            </a:r>
            <a:endParaRPr lang="ru-RU" sz="14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dirty="0" smtClean="0">
                <a:latin typeface="Calibri" pitchFamily="34" charset="0"/>
              </a:rPr>
              <a:t>Слайд 12: </a:t>
            </a:r>
            <a:r>
              <a:rPr lang="en-US" sz="1400" dirty="0" smtClean="0">
                <a:latin typeface="Calibri" pitchFamily="34" charset="0"/>
                <a:hlinkClick r:id="rId7"/>
              </a:rPr>
              <a:t>http://otvet.imgsmail.ru/download/f17b6382cef6ee364fd2f21daa3bfe2c_i-10364.jpg</a:t>
            </a:r>
            <a:endParaRPr lang="ru-RU" sz="14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u="sng" dirty="0" smtClean="0">
                <a:solidFill>
                  <a:srgbClr val="0000FF"/>
                </a:solidFill>
                <a:latin typeface="Calibri" pitchFamily="34" charset="0"/>
                <a:hlinkClick r:id="rId3"/>
              </a:rPr>
              <a:t>Слайд 14: </a:t>
            </a:r>
            <a:r>
              <a:rPr lang="en-US" sz="1400" u="sng" dirty="0" smtClean="0">
                <a:solidFill>
                  <a:srgbClr val="0000FF"/>
                </a:solidFill>
                <a:latin typeface="Calibri" pitchFamily="34" charset="0"/>
                <a:hlinkClick r:id="rId3"/>
              </a:rPr>
              <a:t>http://nature.baikal.ru/phs/norm/32/32500.jpg</a:t>
            </a:r>
            <a:endParaRPr lang="ru-RU" sz="1400" u="sng" dirty="0" smtClean="0">
              <a:solidFill>
                <a:srgbClr val="0000FF"/>
              </a:solidFill>
              <a:latin typeface="Calibri" pitchFamily="34" charset="0"/>
              <a:hlinkClick r:id="rId3"/>
            </a:endParaRPr>
          </a:p>
          <a:p>
            <a:pPr>
              <a:lnSpc>
                <a:spcPct val="100000"/>
              </a:lnSpc>
            </a:pPr>
            <a:r>
              <a:rPr lang="ru-RU" sz="1400" u="sng" dirty="0" smtClean="0">
                <a:solidFill>
                  <a:srgbClr val="0000FF"/>
                </a:solidFill>
                <a:latin typeface="Calibri" pitchFamily="34" charset="0"/>
                <a:hlinkClick r:id="rId3"/>
              </a:rPr>
              <a:t>Слайд 15: </a:t>
            </a:r>
            <a:r>
              <a:rPr lang="en-US" sz="1400" u="sng" dirty="0" smtClean="0">
                <a:solidFill>
                  <a:srgbClr val="0000FF"/>
                </a:solidFill>
                <a:latin typeface="Calibri" pitchFamily="34" charset="0"/>
                <a:hlinkClick r:id="rId3"/>
              </a:rPr>
              <a:t>http://www.kmrz.ru/catimg/90/9093.jpg</a:t>
            </a:r>
            <a:endParaRPr lang="ru-RU" sz="1400" u="sng" dirty="0">
              <a:solidFill>
                <a:srgbClr val="0000FF"/>
              </a:solidFill>
              <a:latin typeface="Calibri" pitchFamily="34" charset="0"/>
              <a:hlinkClick r:id="rId3"/>
            </a:endParaRPr>
          </a:p>
          <a:p>
            <a:pPr>
              <a:lnSpc>
                <a:spcPct val="100000"/>
              </a:lnSpc>
            </a:pPr>
            <a:r>
              <a:rPr lang="ru-RU" sz="1400" u="sng" dirty="0" smtClean="0">
                <a:solidFill>
                  <a:srgbClr val="0000FF"/>
                </a:solidFill>
                <a:latin typeface="Calibri" pitchFamily="34" charset="0"/>
                <a:hlinkClick r:id="rId8"/>
              </a:rPr>
              <a:t>Слайд 16: http</a:t>
            </a:r>
            <a:r>
              <a:rPr lang="ru-RU" sz="1400" u="sng" dirty="0">
                <a:solidFill>
                  <a:srgbClr val="0000FF"/>
                </a:solidFill>
                <a:latin typeface="Calibri" pitchFamily="34" charset="0"/>
                <a:hlinkClick r:id="rId8"/>
              </a:rPr>
              <a:t>://</a:t>
            </a:r>
            <a:r>
              <a:rPr lang="ru-RU" sz="1400" u="sng" dirty="0" smtClean="0">
                <a:solidFill>
                  <a:srgbClr val="0000FF"/>
                </a:solidFill>
                <a:latin typeface="Calibri" pitchFamily="34" charset="0"/>
                <a:hlinkClick r:id="rId8"/>
              </a:rPr>
              <a:t>torfilm.ru/i/s2/11/4/16/8968aae13c26bf892eb750b29a8ebf74.jpg</a:t>
            </a:r>
            <a:endParaRPr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251640" y="188640"/>
            <a:ext cx="8352720" cy="1439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663300"/>
                </a:solidFill>
                <a:latin typeface="Calibri"/>
              </a:rPr>
              <a:t>          Какое историческое событие произошло          в России 14 декабря 1825 года?</a:t>
            </a:r>
            <a:endParaRPr/>
          </a:p>
        </p:txBody>
      </p:sp>
      <p:pic>
        <p:nvPicPr>
          <p:cNvPr id="8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99640" y="1268640"/>
            <a:ext cx="7176600" cy="538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467640" y="332640"/>
            <a:ext cx="8229240" cy="1036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663300"/>
                </a:solidFill>
                <a:latin typeface="Calibri"/>
              </a:rPr>
              <a:t>        Кто был предводителем восстания, народ или дворяне? Почему?</a:t>
            </a:r>
            <a:endParaRPr/>
          </a:p>
        </p:txBody>
      </p:sp>
      <p:pic>
        <p:nvPicPr>
          <p:cNvPr id="8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1412640"/>
            <a:ext cx="8206560" cy="5252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142844" y="188640"/>
            <a:ext cx="8858312" cy="935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663300"/>
                </a:solidFill>
                <a:latin typeface="Calibri"/>
              </a:rPr>
              <a:t>       Кто был назначен «диктатором» (военным руководителем) восстания 14 декабря? </a:t>
            </a:r>
            <a:endParaRPr/>
          </a:p>
        </p:txBody>
      </p:sp>
      <p:pic>
        <p:nvPicPr>
          <p:cNvPr id="8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7640" y="1268640"/>
            <a:ext cx="7403760" cy="5385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116640"/>
            <a:ext cx="8229240" cy="1223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000" b="1" i="1">
                <a:solidFill>
                  <a:srgbClr val="663300"/>
                </a:solidFill>
                <a:latin typeface="Calibri"/>
              </a:rPr>
              <a:t>       </a:t>
            </a:r>
            <a:r>
              <a:rPr lang="ru-RU" sz="2800" b="1">
                <a:solidFill>
                  <a:srgbClr val="1E1C11"/>
                </a:solidFill>
                <a:latin typeface="Calibri"/>
              </a:rPr>
              <a:t>Памятник Петру I, созданный французским  скульптором Фальконе, является неотъемлемой частью этого места. О каком месте идет речь?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</p:spPr>
      </p:sp>
      <p:sp>
        <p:nvSpPr>
          <p:cNvPr id="9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</p:spPr>
      </p:sp>
      <p:pic>
        <p:nvPicPr>
          <p:cNvPr id="93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1412640"/>
            <a:ext cx="8496720" cy="5328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188640"/>
            <a:ext cx="8229240" cy="791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Назовите основные цели декабристов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1082880"/>
            <a:ext cx="7988040" cy="5442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395640" y="26064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Calibri"/>
              </a:rPr>
              <a:t>        </a:t>
            </a:r>
            <a:r>
              <a:rPr lang="ru-RU" sz="3200" b="1" dirty="0">
                <a:solidFill>
                  <a:srgbClr val="4A452A"/>
                </a:solidFill>
                <a:latin typeface="Calibri"/>
              </a:rPr>
              <a:t>Кто из представителей власти пытался предотвратить </a:t>
            </a:r>
            <a:r>
              <a:rPr lang="ru-RU" sz="3200" b="1" dirty="0" smtClean="0">
                <a:solidFill>
                  <a:srgbClr val="4A452A"/>
                </a:solidFill>
                <a:latin typeface="Calibri"/>
              </a:rPr>
              <a:t>восстание </a:t>
            </a:r>
            <a:r>
              <a:rPr lang="ru-RU" sz="3200" b="1" dirty="0">
                <a:solidFill>
                  <a:srgbClr val="4A452A"/>
                </a:solidFill>
                <a:latin typeface="Calibri"/>
              </a:rPr>
              <a:t>и был смертельно ранен? </a:t>
            </a:r>
            <a:endParaRPr/>
          </a:p>
        </p:txBody>
      </p:sp>
      <p:pic>
        <p:nvPicPr>
          <p:cNvPr id="9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640" y="2205000"/>
            <a:ext cx="5544360" cy="41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467640" y="26064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     </a:t>
            </a:r>
            <a:r>
              <a:rPr lang="ru-RU" sz="3200" b="1">
                <a:solidFill>
                  <a:srgbClr val="4A452A"/>
                </a:solidFill>
                <a:latin typeface="Calibri"/>
              </a:rPr>
              <a:t>Какова причина восстания?</a:t>
            </a:r>
            <a:endParaRPr/>
          </a:p>
        </p:txBody>
      </p:sp>
      <p:pic>
        <p:nvPicPr>
          <p:cNvPr id="10242" name="Picture 2" descr="https://im3-tub-ru.yandex.net/i?id=06247647699014d3da1da3fe08009528&amp;n=33&amp;h=215&amp;w=3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143" y="1221274"/>
            <a:ext cx="6879443" cy="463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4A452A"/>
                </a:solidFill>
                <a:latin typeface="Calibri"/>
              </a:rPr>
              <a:t>     </a:t>
            </a:r>
            <a:r>
              <a:rPr lang="ru-RU" sz="3200" b="1" dirty="0" smtClean="0">
                <a:solidFill>
                  <a:srgbClr val="4A452A"/>
                </a:solidFill>
                <a:latin typeface="Calibri"/>
              </a:rPr>
              <a:t>Что являлось главным </a:t>
            </a:r>
            <a:r>
              <a:rPr lang="ru-RU" sz="3200" b="1" dirty="0">
                <a:solidFill>
                  <a:srgbClr val="4A452A"/>
                </a:solidFill>
                <a:latin typeface="Calibri"/>
              </a:rPr>
              <a:t>требованием декабристов?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640" y="1484640"/>
            <a:ext cx="8361720" cy="5184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277</Words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Перечислите декабристов,  которых Пушкин упоминает в Х главе  "Евгения Онегина".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Matumbaman</cp:lastModifiedBy>
  <cp:revision>11</cp:revision>
  <dcterms:modified xsi:type="dcterms:W3CDTF">2016-01-17T18:18:39Z</dcterms:modified>
</cp:coreProperties>
</file>