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Battle_of_Kulikovo_17th_century_miniature.jpg?uselang=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6928" y="786009"/>
            <a:ext cx="10753050" cy="115552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Определите тему урока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3536" y="5616622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Материал к занятию по повторению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yavshoke.net/storage/upload_images/2014-01-27/6008/1jpg-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0" y="1825088"/>
            <a:ext cx="4860098" cy="3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182" y="624110"/>
            <a:ext cx="10759856" cy="12808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Запишите под диктовку текст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vse-o-krovle.narod.ru/kuliko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6" y="1905000"/>
            <a:ext cx="10275820" cy="47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ikorg.ru/files/2016-10/kulikovskaya-bitva-dmitrij-donskoj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6" y="1975658"/>
            <a:ext cx="3259421" cy="3065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5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Составьте </a:t>
            </a:r>
            <a:r>
              <a:rPr lang="ru-RU" sz="6000" b="1" dirty="0" err="1" smtClean="0">
                <a:solidFill>
                  <a:srgbClr val="002060"/>
                </a:solidFill>
              </a:rPr>
              <a:t>синквейн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551" y="2133600"/>
            <a:ext cx="10277061" cy="377762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ПОВТОРЕНИЕ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НУЖНОЕ, НЕОБХОДИМОЕ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СИСТЕМАТИЗИРУЕТ, ДОПОЛНЯЕТ, ЗАКРЕПЛЯЕТ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ПРОСТОЕ ПРЕДЛОЖЕНИЕ СОДЕРЖИТ ОДНУ ГРАММАТИЧЕСКУЮ ОСНОВУ.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ПРОСТОЕ ПРЕДЛОЖЕНИЕ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3671" y="2459276"/>
            <a:ext cx="5800786" cy="3777622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b="1" dirty="0" smtClean="0">
                <a:solidFill>
                  <a:srgbClr val="002060"/>
                </a:solidFill>
              </a:rPr>
              <a:t>Решите тестовые задания  к тексту В. Лебедева.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likorg.ru/files/2016-12/dmitriy-donsk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97" y="2317315"/>
            <a:ext cx="5953023" cy="358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4603" y="2502003"/>
            <a:ext cx="586218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Для русских нет достойней клятвы,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Чем память битвы у </a:t>
            </a:r>
            <a:r>
              <a:rPr lang="ru-RU" sz="2400" b="1" dirty="0" err="1">
                <a:solidFill>
                  <a:srgbClr val="C00000"/>
                </a:solidFill>
              </a:rPr>
              <a:t>Непрядвы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Там даже Дона берега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Нам помогли разбить врага.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dirty="0"/>
              <a:t>В. </a:t>
            </a:r>
            <a:r>
              <a:rPr lang="ru-RU" b="1" dirty="0" err="1"/>
              <a:t>Марахин</a:t>
            </a:r>
            <a:r>
              <a:rPr lang="ru-RU" b="1" dirty="0"/>
              <a:t> (2015)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s://upload.wikimedia.org/wikipedia/commons/thumb/f/f1/Battle_of_Kulikovo_17th_century_miniature.jpg/220px-Battle_of_Kulikovo_17th_century_miniature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7" y="2116899"/>
            <a:ext cx="4283900" cy="449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056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743" y="624110"/>
            <a:ext cx="946287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Напишите словарный диктант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сверьте с эталоном!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910" y="2133600"/>
            <a:ext cx="9863702" cy="425467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4400" b="1" dirty="0"/>
              <a:t>Тысячелетие, мощь, совершенный, патриотизм, Куликовская битва, Дмитрий Донской, </a:t>
            </a:r>
            <a:r>
              <a:rPr lang="ru-RU" sz="4400" b="1" dirty="0" smtClean="0"/>
              <a:t>сражение</a:t>
            </a:r>
            <a:r>
              <a:rPr lang="ru-RU" sz="4400" b="1" dirty="0"/>
              <a:t>, монголо-татарское иго, дни воинской славы, победа.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833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Новое слово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8827" y="2133600"/>
            <a:ext cx="6264249" cy="3777622"/>
          </a:xfrm>
        </p:spPr>
        <p:txBody>
          <a:bodyPr/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sz="6600" b="1" u="sng" dirty="0" smtClean="0">
                <a:solidFill>
                  <a:srgbClr val="C00000"/>
                </a:solidFill>
              </a:rPr>
              <a:t>Патриот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r>
              <a:rPr lang="ru-RU" sz="4000" b="1" dirty="0">
                <a:solidFill>
                  <a:srgbClr val="002060"/>
                </a:solidFill>
              </a:rPr>
              <a:t>человек, любящий свою Родину.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www.2do2go.ru/uploads/8ffaa08bf86db8b5cff84193ee3a297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58" y="2693096"/>
            <a:ext cx="4848400" cy="32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655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107" y="624110"/>
            <a:ext cx="9287505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Запишите предложения. Выполните задания.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7107" y="2133600"/>
            <a:ext cx="9287505" cy="4329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sz="3200" b="1" dirty="0" smtClean="0">
                <a:solidFill>
                  <a:srgbClr val="002060"/>
                </a:solidFill>
              </a:rPr>
              <a:t>. Опять </a:t>
            </a:r>
            <a:r>
              <a:rPr lang="ru-RU" sz="3200" b="1" dirty="0">
                <a:solidFill>
                  <a:srgbClr val="002060"/>
                </a:solidFill>
              </a:rPr>
              <a:t>над полем Куликовым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Взошла и расточилась мгла,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И, словно облаком суровым,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Грядущий день заволокла.</a:t>
            </a:r>
          </a:p>
          <a:p>
            <a:pPr marL="0" lv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 Доспех </a:t>
            </a:r>
            <a:r>
              <a:rPr lang="ru-RU" sz="3200" b="1" dirty="0">
                <a:solidFill>
                  <a:srgbClr val="002060"/>
                </a:solidFill>
              </a:rPr>
              <a:t>тяжел, как перед боем.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Теперь твой час настал.- Молись!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smoltur.ru/wp-content/uploads/2014/08/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24" y="3043823"/>
            <a:ext cx="2927118" cy="206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Выполите задания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348" y="2133600"/>
            <a:ext cx="10615264" cy="4304778"/>
          </a:xfrm>
        </p:spPr>
        <p:txBody>
          <a:bodyPr>
            <a:normAutofit fontScale="400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6500" b="1" dirty="0" smtClean="0">
                <a:solidFill>
                  <a:srgbClr val="002060"/>
                </a:solidFill>
              </a:rPr>
              <a:t>Подчеркните </a:t>
            </a:r>
            <a:r>
              <a:rPr lang="ru-RU" sz="6500" b="1" dirty="0">
                <a:solidFill>
                  <a:srgbClr val="002060"/>
                </a:solidFill>
              </a:rPr>
              <a:t>грамматические основы предложений</a:t>
            </a:r>
            <a:r>
              <a:rPr lang="ru-RU" sz="6500" b="1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ru-RU" sz="6500" b="1" dirty="0">
              <a:solidFill>
                <a:srgbClr val="002060"/>
              </a:solidFill>
            </a:endParaRPr>
          </a:p>
          <a:p>
            <a:pPr lvl="0"/>
            <a:r>
              <a:rPr lang="ru-RU" sz="6500" b="1" dirty="0">
                <a:solidFill>
                  <a:srgbClr val="002060"/>
                </a:solidFill>
              </a:rPr>
              <a:t>Какие </a:t>
            </a:r>
            <a:r>
              <a:rPr lang="ru-RU" sz="6500" b="1" dirty="0" smtClean="0">
                <a:solidFill>
                  <a:srgbClr val="002060"/>
                </a:solidFill>
              </a:rPr>
              <a:t>это предложения </a:t>
            </a:r>
            <a:r>
              <a:rPr lang="ru-RU" sz="6500" b="1" dirty="0">
                <a:solidFill>
                  <a:srgbClr val="002060"/>
                </a:solidFill>
              </a:rPr>
              <a:t>по наличию грамматических </a:t>
            </a:r>
            <a:r>
              <a:rPr lang="ru-RU" sz="6500" b="1" dirty="0" smtClean="0">
                <a:solidFill>
                  <a:srgbClr val="002060"/>
                </a:solidFill>
              </a:rPr>
              <a:t>основ? </a:t>
            </a:r>
            <a:endParaRPr lang="ru-RU" sz="65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6500" b="1" dirty="0">
              <a:solidFill>
                <a:srgbClr val="002060"/>
              </a:solidFill>
            </a:endParaRPr>
          </a:p>
          <a:p>
            <a:pPr lvl="0"/>
            <a:r>
              <a:rPr lang="ru-RU" sz="6500" b="1" dirty="0" smtClean="0">
                <a:solidFill>
                  <a:srgbClr val="002060"/>
                </a:solidFill>
              </a:rPr>
              <a:t>Дайте </a:t>
            </a:r>
            <a:r>
              <a:rPr lang="ru-RU" sz="6500" b="1" dirty="0">
                <a:solidFill>
                  <a:srgbClr val="002060"/>
                </a:solidFill>
              </a:rPr>
              <a:t>определение, какое предложение называется простым</a:t>
            </a:r>
            <a:r>
              <a:rPr lang="ru-RU" sz="6500" b="1" dirty="0" smtClean="0">
                <a:solidFill>
                  <a:srgbClr val="002060"/>
                </a:solidFill>
              </a:rPr>
              <a:t>?</a:t>
            </a:r>
          </a:p>
          <a:p>
            <a:pPr lvl="0"/>
            <a:endParaRPr lang="ru-RU" sz="3600" b="1" dirty="0">
              <a:solidFill>
                <a:srgbClr val="002060"/>
              </a:solidFill>
            </a:endParaRPr>
          </a:p>
          <a:p>
            <a:pPr lvl="0"/>
            <a:endParaRPr lang="ru-RU" b="1" dirty="0" smtClean="0"/>
          </a:p>
          <a:p>
            <a:pPr marL="0" lv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2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759" y="501042"/>
            <a:ext cx="10176853" cy="2441663"/>
          </a:xfrm>
        </p:spPr>
        <p:txBody>
          <a:bodyPr>
            <a:no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</a:rPr>
              <a:t>Вот вы и подсказали тему сегодняшнего урока. Какая она?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19" y="3383281"/>
            <a:ext cx="9763494" cy="321793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Простое предложение и его грамматическая </a:t>
            </a:r>
            <a:r>
              <a:rPr lang="ru-RU" sz="5400" b="1" dirty="0" smtClean="0">
                <a:solidFill>
                  <a:srgbClr val="002060"/>
                </a:solidFill>
              </a:rPr>
              <a:t>основа.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14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41" y="624110"/>
            <a:ext cx="10089171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Выполните упражнение 30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8990" t="14430" r="8670" b="51897"/>
          <a:stretch/>
        </p:blipFill>
        <p:spPr bwMode="auto">
          <a:xfrm>
            <a:off x="1562793" y="1803862"/>
            <a:ext cx="9551323" cy="464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29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18" y="624110"/>
            <a:ext cx="10677893" cy="1280890"/>
          </a:xfrm>
        </p:spPr>
        <p:txBody>
          <a:bodyPr>
            <a:noAutofit/>
          </a:bodyPr>
          <a:lstStyle/>
          <a:p>
            <a:pPr lvl="3" algn="ctr"/>
            <a:r>
              <a:rPr lang="ru-RU" sz="4400" b="1" dirty="0">
                <a:solidFill>
                  <a:srgbClr val="FFFF00"/>
                </a:solidFill>
              </a:rPr>
              <a:t>В</a:t>
            </a:r>
            <a:r>
              <a:rPr lang="ru-RU" sz="4400" b="1" dirty="0">
                <a:solidFill>
                  <a:srgbClr val="C00000"/>
                </a:solidFill>
              </a:rPr>
              <a:t>ыполните синтаксический разбор предложения.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804" y="3080378"/>
            <a:ext cx="5962389" cy="3777622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Куликовская </a:t>
            </a:r>
            <a:r>
              <a:rPr lang="ru-RU" sz="3200" b="1" dirty="0">
                <a:solidFill>
                  <a:srgbClr val="002060"/>
                </a:solidFill>
              </a:rPr>
              <a:t>битва стала первой большой победой русских войск над ордынцами, упрочив положение Москвы как центра объединения Руси.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4947" y="2884047"/>
            <a:ext cx="5761971" cy="3973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Сверьте с эталоном!</a:t>
            </a:r>
          </a:p>
          <a:p>
            <a:r>
              <a:rPr lang="ru-RU" sz="3200" b="1" u="sng" dirty="0" smtClean="0">
                <a:solidFill>
                  <a:srgbClr val="C00000"/>
                </a:solidFill>
              </a:rPr>
              <a:t>Куликовская </a:t>
            </a:r>
            <a:r>
              <a:rPr lang="ru-RU" sz="3200" b="1" u="sng" dirty="0">
                <a:solidFill>
                  <a:srgbClr val="C00000"/>
                </a:solidFill>
              </a:rPr>
              <a:t>битва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dbl" dirty="0">
                <a:solidFill>
                  <a:srgbClr val="C00000"/>
                </a:solidFill>
              </a:rPr>
              <a:t>стала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wavy" dirty="0">
                <a:solidFill>
                  <a:srgbClr val="C00000"/>
                </a:solidFill>
              </a:rPr>
              <a:t>первой большой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dbl" dirty="0">
                <a:solidFill>
                  <a:srgbClr val="C00000"/>
                </a:solidFill>
              </a:rPr>
              <a:t>победой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wavy" dirty="0">
                <a:solidFill>
                  <a:srgbClr val="C00000"/>
                </a:solidFill>
              </a:rPr>
              <a:t>русских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dash" dirty="0">
                <a:solidFill>
                  <a:srgbClr val="C00000"/>
                </a:solidFill>
              </a:rPr>
              <a:t>войск над ордынцами,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u="dotDash" dirty="0">
                <a:solidFill>
                  <a:srgbClr val="C00000"/>
                </a:solidFill>
              </a:rPr>
              <a:t>упрочив положение Москвы как центра объединения Руси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Picture 2" descr="http://images.stsl.ru/iblock/cb8/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9" y="1271542"/>
            <a:ext cx="3924201" cy="20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247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Определите тему урока</vt:lpstr>
      <vt:lpstr>Презентация PowerPoint</vt:lpstr>
      <vt:lpstr>Напишите словарный диктант сверьте с эталоном!</vt:lpstr>
      <vt:lpstr>Новое слово</vt:lpstr>
      <vt:lpstr>Запишите предложения. Выполните задания.</vt:lpstr>
      <vt:lpstr>Выполите задания</vt:lpstr>
      <vt:lpstr>Вот вы и подсказали тему сегодняшнего урока. Какая она? </vt:lpstr>
      <vt:lpstr>Выполните упражнение 30</vt:lpstr>
      <vt:lpstr>Выполните синтаксический разбор предложения.</vt:lpstr>
      <vt:lpstr>Запишите под диктовку текст</vt:lpstr>
      <vt:lpstr>Составьте синквейн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 тему урока</dc:title>
  <dc:creator>Еремеева</dc:creator>
  <cp:lastModifiedBy>Дима</cp:lastModifiedBy>
  <cp:revision>20</cp:revision>
  <dcterms:created xsi:type="dcterms:W3CDTF">2017-08-17T08:14:34Z</dcterms:created>
  <dcterms:modified xsi:type="dcterms:W3CDTF">2017-08-19T08:04:28Z</dcterms:modified>
</cp:coreProperties>
</file>