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7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801A-A539-40C6-8213-B880DE4BB2B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14AB-78CA-4BAA-8E17-1982D2A48FF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801A-A539-40C6-8213-B880DE4BB2B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14AB-78CA-4BAA-8E17-1982D2A48F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801A-A539-40C6-8213-B880DE4BB2B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14AB-78CA-4BAA-8E17-1982D2A48F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801A-A539-40C6-8213-B880DE4BB2B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14AB-78CA-4BAA-8E17-1982D2A48F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801A-A539-40C6-8213-B880DE4BB2B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14AB-78CA-4BAA-8E17-1982D2A48FF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801A-A539-40C6-8213-B880DE4BB2B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14AB-78CA-4BAA-8E17-1982D2A48F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801A-A539-40C6-8213-B880DE4BB2B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14AB-78CA-4BAA-8E17-1982D2A48F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801A-A539-40C6-8213-B880DE4BB2B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14AB-78CA-4BAA-8E17-1982D2A48F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801A-A539-40C6-8213-B880DE4BB2B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14AB-78CA-4BAA-8E17-1982D2A48F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801A-A539-40C6-8213-B880DE4BB2B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14AB-78CA-4BAA-8E17-1982D2A48F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801A-A539-40C6-8213-B880DE4BB2B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5014AB-78CA-4BAA-8E17-1982D2A48FF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6F801A-A539-40C6-8213-B880DE4BB2B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5014AB-78CA-4BAA-8E17-1982D2A48FF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19795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/>
              <a:t>Домашнее задание</a:t>
            </a:r>
            <a:endParaRPr lang="ru-RU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800" dirty="0" smtClean="0"/>
              <a:t>С. 125 упр. 204, с/</a:t>
            </a:r>
            <a:r>
              <a:rPr lang="ru-RU" sz="4800" dirty="0" err="1" smtClean="0"/>
              <a:t>с</a:t>
            </a:r>
            <a:r>
              <a:rPr lang="ru-RU" sz="4800" dirty="0" smtClean="0"/>
              <a:t>.</a:t>
            </a:r>
            <a:endParaRPr lang="ru-RU" sz="4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5292080" cy="345638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sz="2800" b="1" dirty="0" smtClean="0"/>
              <a:t>Назовите-ка</a:t>
            </a:r>
            <a:r>
              <a:rPr lang="ru-RU" sz="2800" b="1" dirty="0"/>
              <a:t>, ребятки,</a:t>
            </a:r>
            <a:br>
              <a:rPr lang="ru-RU" sz="2800" b="1" dirty="0"/>
            </a:br>
            <a:r>
              <a:rPr lang="ru-RU" sz="2800" b="1" dirty="0"/>
              <a:t>Месяц в этой вот загадке:</a:t>
            </a:r>
            <a:br>
              <a:rPr lang="ru-RU" sz="2800" b="1" dirty="0"/>
            </a:br>
            <a:r>
              <a:rPr lang="ru-RU" sz="2800" b="1" dirty="0"/>
              <a:t>«Дни его – всех дней короче,</a:t>
            </a:r>
            <a:br>
              <a:rPr lang="ru-RU" sz="2800" b="1" dirty="0"/>
            </a:br>
            <a:r>
              <a:rPr lang="ru-RU" sz="2800" b="1" dirty="0"/>
              <a:t>Всех ночей длиннее ночи.</a:t>
            </a:r>
            <a:br>
              <a:rPr lang="ru-RU" sz="2800" b="1" dirty="0"/>
            </a:br>
            <a:r>
              <a:rPr lang="ru-RU" sz="2800" b="1" dirty="0"/>
              <a:t>На поля и на луга</a:t>
            </a:r>
            <a:br>
              <a:rPr lang="ru-RU" sz="2800" b="1" dirty="0"/>
            </a:br>
            <a:r>
              <a:rPr lang="ru-RU" sz="2800" b="1" dirty="0"/>
              <a:t>До весны легли снега.</a:t>
            </a:r>
            <a:br>
              <a:rPr lang="ru-RU" sz="2800" b="1" dirty="0"/>
            </a:br>
            <a:r>
              <a:rPr lang="ru-RU" sz="2800" b="1" dirty="0"/>
              <a:t>Месяц кончится и вот -</a:t>
            </a:r>
            <a:br>
              <a:rPr lang="ru-RU" sz="2800" b="1" dirty="0"/>
            </a:br>
            <a:r>
              <a:rPr lang="ru-RU" sz="2800" b="1" dirty="0"/>
              <a:t>Мы встречаем Новый Год». </a:t>
            </a:r>
          </a:p>
        </p:txBody>
      </p:sp>
      <p:pic>
        <p:nvPicPr>
          <p:cNvPr id="4" name="Рисунок 3" descr="images_982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4224" y="3501008"/>
            <a:ext cx="5025759" cy="319017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80728"/>
            <a:ext cx="5688632" cy="3312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Он дает нам знания,</a:t>
            </a:r>
          </a:p>
          <a:p>
            <a:pPr>
              <a:buNone/>
            </a:pPr>
            <a:r>
              <a:rPr lang="ru-RU" b="1" dirty="0"/>
              <a:t>Отметки выставляет,</a:t>
            </a:r>
          </a:p>
          <a:p>
            <a:pPr>
              <a:buNone/>
            </a:pPr>
            <a:r>
              <a:rPr lang="ru-RU" b="1" dirty="0"/>
              <a:t>От нас в ответ признание</a:t>
            </a:r>
          </a:p>
          <a:p>
            <a:pPr>
              <a:buNone/>
            </a:pPr>
            <a:r>
              <a:rPr lang="ru-RU" b="1" dirty="0"/>
              <a:t>Все время получает.</a:t>
            </a:r>
          </a:p>
          <a:p>
            <a:pPr>
              <a:buNone/>
            </a:pPr>
            <a:r>
              <a:rPr lang="ru-RU" b="1" dirty="0"/>
              <a:t>Наставник, предводитель,</a:t>
            </a:r>
          </a:p>
          <a:p>
            <a:pPr>
              <a:buNone/>
            </a:pPr>
            <a:r>
              <a:rPr lang="ru-RU" b="1" dirty="0"/>
              <a:t>Любимый наш...	</a:t>
            </a:r>
            <a:r>
              <a:rPr lang="ru-RU" dirty="0"/>
              <a:t>	</a:t>
            </a:r>
          </a:p>
        </p:txBody>
      </p:sp>
      <p:pic>
        <p:nvPicPr>
          <p:cNvPr id="4" name="Рисунок 3" descr="оьтор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484795"/>
            <a:ext cx="4497473" cy="4244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548680"/>
            <a:ext cx="5688632" cy="252028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b="1" dirty="0" smtClean="0"/>
              <a:t>Каждый </a:t>
            </a:r>
            <a:r>
              <a:rPr lang="ru-RU" b="1" dirty="0"/>
              <a:t>год я к вам лечу,</a:t>
            </a:r>
            <a:br>
              <a:rPr lang="ru-RU" b="1" dirty="0"/>
            </a:br>
            <a:r>
              <a:rPr lang="ru-RU" b="1" dirty="0"/>
              <a:t>Зимовать у вас хочу.</a:t>
            </a:r>
            <a:br>
              <a:rPr lang="ru-RU" b="1" dirty="0"/>
            </a:br>
            <a:r>
              <a:rPr lang="ru-RU" b="1" dirty="0"/>
              <a:t>И ещё красней зимой</a:t>
            </a:r>
            <a:br>
              <a:rPr lang="ru-RU" b="1" dirty="0"/>
            </a:br>
            <a:r>
              <a:rPr lang="ru-RU" b="1" dirty="0"/>
              <a:t>Ярко-красный галстук мой.</a:t>
            </a:r>
          </a:p>
        </p:txBody>
      </p:sp>
      <p:pic>
        <p:nvPicPr>
          <p:cNvPr id="4" name="Рисунок 3" descr="k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465049"/>
            <a:ext cx="6120680" cy="4200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08720"/>
            <a:ext cx="5400600" cy="309634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b="1" dirty="0" smtClean="0"/>
              <a:t>Вперевалку </a:t>
            </a:r>
            <a:r>
              <a:rPr lang="ru-RU" b="1" dirty="0"/>
              <a:t>зверь идет </a:t>
            </a:r>
            <a:br>
              <a:rPr lang="ru-RU" b="1" dirty="0"/>
            </a:br>
            <a:r>
              <a:rPr lang="ru-RU" b="1" dirty="0"/>
              <a:t>По малину и по мед. </a:t>
            </a:r>
            <a:br>
              <a:rPr lang="ru-RU" b="1" dirty="0"/>
            </a:br>
            <a:r>
              <a:rPr lang="ru-RU" b="1" dirty="0"/>
              <a:t>Любит сладкое он очень. </a:t>
            </a:r>
            <a:br>
              <a:rPr lang="ru-RU" b="1" dirty="0"/>
            </a:br>
            <a:r>
              <a:rPr lang="ru-RU" b="1" dirty="0"/>
              <a:t>А когда приходит осень, </a:t>
            </a:r>
            <a:br>
              <a:rPr lang="ru-RU" b="1" dirty="0"/>
            </a:br>
            <a:r>
              <a:rPr lang="ru-RU" b="1" dirty="0"/>
              <a:t>Лезет в яму до весны, </a:t>
            </a:r>
            <a:br>
              <a:rPr lang="ru-RU" b="1" dirty="0"/>
            </a:br>
            <a:r>
              <a:rPr lang="ru-RU" b="1" dirty="0"/>
              <a:t>Где он спит и видит сны.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K-chemu-snjatsa-medvedi-1024x9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1198" y="2780928"/>
            <a:ext cx="4216984" cy="3912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68760"/>
            <a:ext cx="5040560" cy="23762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Листы у неё белые-белые, </a:t>
            </a:r>
          </a:p>
          <a:p>
            <a:pPr>
              <a:buNone/>
            </a:pPr>
            <a:r>
              <a:rPr lang="ru-RU" b="1" dirty="0" smtClean="0"/>
              <a:t>Они не падают с веток.</a:t>
            </a:r>
          </a:p>
          <a:p>
            <a:pPr>
              <a:buNone/>
            </a:pPr>
            <a:r>
              <a:rPr lang="ru-RU" b="1" dirty="0" smtClean="0"/>
              <a:t>На них я ошибки делаю</a:t>
            </a:r>
          </a:p>
          <a:p>
            <a:pPr>
              <a:buNone/>
            </a:pPr>
            <a:r>
              <a:rPr lang="ru-RU" b="1" dirty="0" smtClean="0"/>
              <a:t>Среди полосок и клеток.</a:t>
            </a:r>
            <a:endParaRPr lang="ru-RU" b="1" dirty="0"/>
          </a:p>
        </p:txBody>
      </p:sp>
      <p:pic>
        <p:nvPicPr>
          <p:cNvPr id="4" name="Рисунок 3" descr="24239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207475"/>
            <a:ext cx="4381584" cy="5506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692696"/>
            <a:ext cx="5050904" cy="2908920"/>
          </a:xfrm>
        </p:spPr>
        <p:txBody>
          <a:bodyPr/>
          <a:lstStyle/>
          <a:p>
            <a:pPr>
              <a:buNone/>
            </a:pPr>
            <a:r>
              <a:rPr lang="ru-RU" b="1" dirty="0"/>
              <a:t>Бабушка из сладких ягод</a:t>
            </a:r>
          </a:p>
          <a:p>
            <a:pPr>
              <a:buNone/>
            </a:pPr>
            <a:r>
              <a:rPr lang="ru-RU" b="1" dirty="0"/>
              <a:t>Наварила что-то.</a:t>
            </a:r>
          </a:p>
          <a:p>
            <a:pPr>
              <a:buNone/>
            </a:pPr>
            <a:r>
              <a:rPr lang="ru-RU" b="1" dirty="0"/>
              <a:t>И его нам хватит на год</a:t>
            </a:r>
          </a:p>
          <a:p>
            <a:pPr>
              <a:buNone/>
            </a:pPr>
            <a:r>
              <a:rPr lang="ru-RU" b="1" dirty="0"/>
              <a:t>К чаю и в компоты.</a:t>
            </a:r>
          </a:p>
        </p:txBody>
      </p:sp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564904"/>
            <a:ext cx="6242304" cy="417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Из словаря С.И. Ожегова: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229600" cy="22608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Скупость</a:t>
            </a:r>
            <a:r>
              <a:rPr lang="ru-RU" dirty="0" smtClean="0"/>
              <a:t> </a:t>
            </a:r>
            <a:r>
              <a:rPr lang="ru-RU" dirty="0"/>
              <a:t>от слова </a:t>
            </a:r>
            <a:r>
              <a:rPr lang="ru-RU" b="1" dirty="0"/>
              <a:t>скупой</a:t>
            </a:r>
            <a:r>
              <a:rPr lang="ru-RU" dirty="0"/>
              <a:t>. </a:t>
            </a:r>
            <a:endParaRPr lang="ru-RU" dirty="0" smtClean="0"/>
          </a:p>
          <a:p>
            <a:pPr>
              <a:buNone/>
            </a:pPr>
            <a:r>
              <a:rPr lang="ru-RU" dirty="0"/>
              <a:t>	</a:t>
            </a:r>
            <a:r>
              <a:rPr lang="ru-RU" b="1" dirty="0" smtClean="0"/>
              <a:t>Скупой</a:t>
            </a:r>
            <a:r>
              <a:rPr lang="ru-RU" dirty="0" smtClean="0"/>
              <a:t> </a:t>
            </a:r>
            <a:r>
              <a:rPr lang="ru-RU" dirty="0"/>
              <a:t>– ч</a:t>
            </a:r>
            <a:r>
              <a:rPr lang="ru-RU" dirty="0" smtClean="0"/>
              <a:t>резмерно </a:t>
            </a:r>
            <a:r>
              <a:rPr lang="ru-RU" dirty="0"/>
              <a:t>(очень, больше меры), до жадности бережливый, избегающий расходов.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zhadnyi-strahovsch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636912"/>
            <a:ext cx="6075040" cy="405002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714202"/>
          </a:xfrm>
        </p:spPr>
        <p:txBody>
          <a:bodyPr>
            <a:noAutofit/>
          </a:bodyPr>
          <a:lstStyle/>
          <a:p>
            <a:r>
              <a:rPr lang="ru-RU" sz="3200" i="1" u="sng" dirty="0" smtClean="0">
                <a:solidFill>
                  <a:schemeClr val="tx1"/>
                </a:solidFill>
              </a:rPr>
              <a:t>Выпишите слова, в которых мягкий знак указывает на мягкость предшествующего согласного звука.</a:t>
            </a:r>
            <a:endParaRPr lang="ru-RU" sz="3200" i="1" u="sng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56992"/>
            <a:ext cx="8229600" cy="28803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400" dirty="0" smtClean="0"/>
              <a:t>Дождь, свинья, пальто, </a:t>
            </a:r>
            <a:r>
              <a:rPr lang="ru-RU" sz="4400" dirty="0" err="1" smtClean="0"/>
              <a:t>Ульяна</a:t>
            </a:r>
            <a:r>
              <a:rPr lang="ru-RU" sz="4400" dirty="0" smtClean="0"/>
              <a:t>, листья, конь, муравьи, деньки.</a:t>
            </a: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</TotalTime>
  <Words>86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 словаря С.И. Ожегова:</vt:lpstr>
      <vt:lpstr>Выпишите слова, в которых мягкий знак указывает на мягкость предшествующего согласного звука.</vt:lpstr>
      <vt:lpstr>Домашнее задание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user</cp:lastModifiedBy>
  <cp:revision>6</cp:revision>
  <dcterms:created xsi:type="dcterms:W3CDTF">2017-12-11T17:33:50Z</dcterms:created>
  <dcterms:modified xsi:type="dcterms:W3CDTF">2017-12-11T12:43:31Z</dcterms:modified>
</cp:coreProperties>
</file>