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Present simple</a:t>
            </a:r>
            <a:br>
              <a:rPr lang="en-US" dirty="0" smtClean="0"/>
            </a:b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Questions</a:t>
            </a:r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755576" y="1340768"/>
          <a:ext cx="7812360" cy="5311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7490"/>
                <a:gridCol w="3894870"/>
              </a:tblGrid>
              <a:tr h="2664296">
                <a:tc rowSpan="2"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ru-RU" dirty="0" smtClean="0"/>
                        <a:t>                                                                                              </a:t>
                      </a:r>
                      <a:r>
                        <a:rPr lang="ru-RU" baseline="0" dirty="0" smtClean="0"/>
                        <a:t>     </a:t>
                      </a:r>
                      <a:r>
                        <a:rPr lang="en-US" sz="4800" dirty="0" smtClean="0"/>
                        <a:t>Do you + V</a:t>
                      </a:r>
                      <a:r>
                        <a:rPr lang="ru-RU" sz="4800" dirty="0" smtClean="0"/>
                        <a:t>?</a:t>
                      </a:r>
                      <a:endParaRPr lang="en-US" sz="4800" dirty="0" smtClean="0"/>
                    </a:p>
                    <a:p>
                      <a:pPr algn="l"/>
                      <a:r>
                        <a:rPr lang="en-US" sz="3200" i="1" dirty="0" smtClean="0"/>
                        <a:t>       [</a:t>
                      </a:r>
                      <a:r>
                        <a:rPr lang="en-US" sz="3200" i="1" dirty="0" err="1" smtClean="0"/>
                        <a:t>dju</a:t>
                      </a:r>
                      <a:r>
                        <a:rPr lang="en-US" sz="3200" i="1" smtClean="0"/>
                        <a:t>:]</a:t>
                      </a:r>
                    </a:p>
                    <a:p>
                      <a:pPr algn="l"/>
                      <a:endParaRPr lang="en-US" sz="3200" i="1" dirty="0" smtClean="0"/>
                    </a:p>
                    <a:p>
                      <a:pPr algn="l"/>
                      <a:r>
                        <a:rPr lang="en-US" sz="2800" i="1" dirty="0" smtClean="0"/>
                        <a:t>(ex.</a:t>
                      </a:r>
                      <a:r>
                        <a:rPr lang="en-US" sz="2800" i="1" baseline="0" dirty="0" smtClean="0"/>
                        <a:t> Do you work shifts?)</a:t>
                      </a:r>
                      <a:endParaRPr lang="en-US" sz="2800" i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en-US" sz="3600" dirty="0" smtClean="0"/>
                        <a:t>         Yes,</a:t>
                      </a:r>
                      <a:r>
                        <a:rPr lang="en-US" sz="3600" baseline="0" dirty="0" smtClean="0"/>
                        <a:t> I do.</a:t>
                      </a:r>
                      <a:endParaRPr lang="ru-RU" sz="3600" dirty="0" smtClean="0"/>
                    </a:p>
                  </a:txBody>
                  <a:tcPr/>
                </a:tc>
              </a:tr>
              <a:tr h="264717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pPr algn="ctr"/>
                      <a:r>
                        <a:rPr lang="en-US" sz="3600" dirty="0" smtClean="0"/>
                        <a:t>No, I don’t.</a:t>
                      </a:r>
                      <a:endParaRPr lang="ru-RU" sz="36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8" name="Picture 4" descr="ÐÐ°ÑÑÐ¸Ð½ÐºÐ¸ Ð¿Ð¾ Ð·Ð°Ð¿ÑÐ¾ÑÑ Ð³Ð¸ÑÐºÐ° ÑÑÐµÐ½ÑÐ¹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5445224"/>
            <a:ext cx="3816424" cy="11521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22</TotalTime>
  <Words>31</Words>
  <Application>Microsoft Office PowerPoint</Application>
  <PresentationFormat>Экран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Трек</vt:lpstr>
      <vt:lpstr>Present simple Questions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 simple Questions</dc:title>
  <dc:creator>Ирина Кожухова</dc:creator>
  <cp:lastModifiedBy>Irina</cp:lastModifiedBy>
  <cp:revision>10</cp:revision>
  <dcterms:created xsi:type="dcterms:W3CDTF">2019-02-28T14:40:14Z</dcterms:created>
  <dcterms:modified xsi:type="dcterms:W3CDTF">2019-02-28T15:13:22Z</dcterms:modified>
</cp:coreProperties>
</file>