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5" r:id="rId2"/>
    <p:sldId id="277" r:id="rId3"/>
    <p:sldId id="256" r:id="rId4"/>
    <p:sldId id="278" r:id="rId5"/>
    <p:sldId id="279" r:id="rId6"/>
    <p:sldId id="280" r:id="rId7"/>
    <p:sldId id="28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660066"/>
    <a:srgbClr val="006600"/>
    <a:srgbClr val="FAD0A6"/>
    <a:srgbClr val="CDE6B4"/>
    <a:srgbClr val="31835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286C7-E5B3-4705-ACD4-57FCAAB4F7FA}" type="datetimeFigureOut">
              <a:rPr lang="ru-RU" smtClean="0"/>
              <a:pPr/>
              <a:t>15.03.2018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A919C-65C1-4B95-9986-6C07A3E9CF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154-AC35-4FCB-8415-9344BC88E0C8}" type="datetimeFigureOut">
              <a:rPr lang="ru-RU" smtClean="0"/>
              <a:pPr/>
              <a:t>15.03.2018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9337-EF5C-4830-987B-6E69DDFC836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154-AC35-4FCB-8415-9344BC88E0C8}" type="datetimeFigureOut">
              <a:rPr lang="ru-RU" smtClean="0"/>
              <a:pPr/>
              <a:t>15.03.2018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9337-EF5C-4830-987B-6E69DDFC836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154-AC35-4FCB-8415-9344BC88E0C8}" type="datetimeFigureOut">
              <a:rPr lang="ru-RU" smtClean="0"/>
              <a:pPr/>
              <a:t>15.03.2018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9337-EF5C-4830-987B-6E69DDFC836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154-AC35-4FCB-8415-9344BC88E0C8}" type="datetimeFigureOut">
              <a:rPr lang="ru-RU" smtClean="0"/>
              <a:pPr/>
              <a:t>15.03.2018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9337-EF5C-4830-987B-6E69DDFC836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154-AC35-4FCB-8415-9344BC88E0C8}" type="datetimeFigureOut">
              <a:rPr lang="ru-RU" smtClean="0"/>
              <a:pPr/>
              <a:t>15.03.2018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9337-EF5C-4830-987B-6E69DDFC836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154-AC35-4FCB-8415-9344BC88E0C8}" type="datetimeFigureOut">
              <a:rPr lang="ru-RU" smtClean="0"/>
              <a:pPr/>
              <a:t>15.03.2018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9337-EF5C-4830-987B-6E69DDFC836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154-AC35-4FCB-8415-9344BC88E0C8}" type="datetimeFigureOut">
              <a:rPr lang="ru-RU" smtClean="0"/>
              <a:pPr/>
              <a:t>15.03.2018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9337-EF5C-4830-987B-6E69DDFC836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154-AC35-4FCB-8415-9344BC88E0C8}" type="datetimeFigureOut">
              <a:rPr lang="ru-RU" smtClean="0"/>
              <a:pPr/>
              <a:t>15.03.2018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9337-EF5C-4830-987B-6E69DDFC836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154-AC35-4FCB-8415-9344BC88E0C8}" type="datetimeFigureOut">
              <a:rPr lang="ru-RU" smtClean="0"/>
              <a:pPr/>
              <a:t>15.03.2018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9337-EF5C-4830-987B-6E69DDFC836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154-AC35-4FCB-8415-9344BC88E0C8}" type="datetimeFigureOut">
              <a:rPr lang="ru-RU" smtClean="0"/>
              <a:pPr/>
              <a:t>15.03.2018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9337-EF5C-4830-987B-6E69DDFC836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C154-AC35-4FCB-8415-9344BC88E0C8}" type="datetimeFigureOut">
              <a:rPr lang="ru-RU" smtClean="0"/>
              <a:pPr/>
              <a:t>15.03.2018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9337-EF5C-4830-987B-6E69DDFC836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C154-AC35-4FCB-8415-9344BC88E0C8}" type="datetimeFigureOut">
              <a:rPr lang="ru-RU" smtClean="0"/>
              <a:pPr/>
              <a:t>15.03.2018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09337-EF5C-4830-987B-6E69DDFC836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b="1" dirty="0" smtClean="0"/>
              <a:t>«Природа – это книга, которую надо прочитать и правильно понять»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4546" y="3929066"/>
            <a:ext cx="6400800" cy="1752600"/>
          </a:xfrm>
        </p:spPr>
        <p:txBody>
          <a:bodyPr/>
          <a:lstStyle/>
          <a:p>
            <a:pPr algn="r"/>
            <a:r>
              <a:rPr lang="ru-RU" b="1" dirty="0" smtClean="0">
                <a:solidFill>
                  <a:schemeClr val="tx1"/>
                </a:solidFill>
              </a:rPr>
              <a:t>М. </a:t>
            </a:r>
            <a:r>
              <a:rPr lang="ru-RU" b="1" dirty="0" err="1" smtClean="0">
                <a:solidFill>
                  <a:schemeClr val="tx1"/>
                </a:solidFill>
              </a:rPr>
              <a:t>Налбандян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4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Имя </a:t>
            </a:r>
            <a:r>
              <a:rPr lang="ru-RU" b="1" dirty="0" smtClean="0"/>
              <a:t>Василий </a:t>
            </a:r>
            <a:r>
              <a:rPr lang="ru-RU" dirty="0" smtClean="0"/>
              <a:t> означает </a:t>
            </a:r>
            <a:r>
              <a:rPr lang="ru-RU" b="1" dirty="0" smtClean="0"/>
              <a:t>царский, царственный</a:t>
            </a: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>В детские годы  Василий поражает необыкновенной взрослостью и серьезностью. Спокойный, он не хулиганит, не шумит, вроде бы послушно выслушает, но все равно сделает по-своему.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071546"/>
            <a:ext cx="9144000" cy="1857363"/>
          </a:xfrm>
          <a:gradFill>
            <a:gsLst>
              <a:gs pos="0">
                <a:schemeClr val="bg1">
                  <a:alpha val="22000"/>
                </a:schemeClr>
              </a:gs>
              <a:gs pos="30000">
                <a:schemeClr val="bg1"/>
              </a:gs>
              <a:gs pos="70000">
                <a:schemeClr val="bg1"/>
              </a:gs>
              <a:gs pos="100000">
                <a:schemeClr val="bg1">
                  <a:alpha val="26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Формирование характера </a:t>
            </a:r>
            <a:r>
              <a:rPr lang="ru-RU" sz="4000" b="1" dirty="0" err="1" smtClean="0"/>
              <a:t>Васютки</a:t>
            </a:r>
            <a:r>
              <a:rPr lang="ru-RU" sz="4000" b="1" dirty="0" smtClean="0"/>
              <a:t>,</a:t>
            </a:r>
            <a:br>
              <a:rPr lang="ru-RU" sz="4000" b="1" dirty="0" smtClean="0"/>
            </a:br>
            <a:r>
              <a:rPr lang="ru-RU" sz="4000" b="1" dirty="0" smtClean="0"/>
              <a:t> его испытание тайгой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spc="50" dirty="0">
              <a:ln w="28575">
                <a:solidFill>
                  <a:schemeClr val="accent3">
                    <a:lumMod val="50000"/>
                    <a:alpha val="65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03D4A8"/>
                  </a:gs>
                  <a:gs pos="25000">
                    <a:srgbClr val="21D6E0"/>
                  </a:gs>
                  <a:gs pos="75000">
                    <a:srgbClr val="0087E6"/>
                  </a:gs>
                  <a:gs pos="100000">
                    <a:srgbClr val="005CBF"/>
                  </a:gs>
                </a:gsLst>
                <a:lin ang="5400000" scaled="0"/>
                <a:tileRect/>
              </a:gra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pic>
        <p:nvPicPr>
          <p:cNvPr id="5" name="Picture 2" descr="http://ru.static.z-dn.net/files/d34/f3f3c41827f7242f3100e9d22513ccbe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2EEE5"/>
              </a:clrFrom>
              <a:clrTo>
                <a:srgbClr val="F2EEE5">
                  <a:alpha val="0"/>
                </a:srgbClr>
              </a:clrTo>
            </a:clrChange>
          </a:blip>
          <a:srcRect l="17505" t="10610" r="15170" b="8721"/>
          <a:stretch>
            <a:fillRect/>
          </a:stretch>
        </p:blipFill>
        <p:spPr bwMode="auto">
          <a:xfrm>
            <a:off x="6715140" y="3214686"/>
            <a:ext cx="2264761" cy="3351847"/>
          </a:xfrm>
          <a:prstGeom prst="rect">
            <a:avLst/>
          </a:prstGeom>
          <a:ln>
            <a:noFill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Виктор  Петрович Астафьев            </a:t>
            </a:r>
            <a:br>
              <a:rPr lang="ru-RU" b="1" dirty="0" smtClean="0"/>
            </a:br>
            <a:r>
              <a:rPr lang="ru-RU" b="1" dirty="0" smtClean="0"/>
              <a:t>               (1924 – 2001 г.г.)</a:t>
            </a:r>
            <a:endParaRPr lang="ru-RU" b="1" dirty="0"/>
          </a:p>
        </p:txBody>
      </p:sp>
      <p:pic>
        <p:nvPicPr>
          <p:cNvPr id="1026" name="Picture 2" descr="F:\портрет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3407" y="500063"/>
            <a:ext cx="3871536" cy="4525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b="1" dirty="0" smtClean="0"/>
              <a:t>«Природа – это книга, которую надо прочитать и правильно понять»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4546" y="3929066"/>
            <a:ext cx="6400800" cy="1752600"/>
          </a:xfrm>
        </p:spPr>
        <p:txBody>
          <a:bodyPr/>
          <a:lstStyle/>
          <a:p>
            <a:pPr algn="r"/>
            <a:r>
              <a:rPr lang="ru-RU" b="1" dirty="0" smtClean="0">
                <a:solidFill>
                  <a:schemeClr val="tx1"/>
                </a:solidFill>
              </a:rPr>
              <a:t>М. </a:t>
            </a:r>
            <a:r>
              <a:rPr lang="ru-RU" b="1" dirty="0" err="1" smtClean="0">
                <a:solidFill>
                  <a:schemeClr val="tx1"/>
                </a:solidFill>
              </a:rPr>
              <a:t>Налбандян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</a:t>
            </a:r>
            <a:r>
              <a:rPr lang="ru-RU" b="1" dirty="0" smtClean="0"/>
              <a:t>“Пути не открываются перед теми, кто не борется”.</a:t>
            </a: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b="1" dirty="0" smtClean="0">
                <a:solidFill>
                  <a:schemeClr val="tx1"/>
                </a:solidFill>
              </a:rPr>
              <a:t>Лу Синь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Рефлексия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 smtClean="0"/>
              <a:t>Сегодня я узнал(а)…</a:t>
            </a:r>
          </a:p>
          <a:p>
            <a:pPr lvl="0"/>
            <a:r>
              <a:rPr lang="ru-RU" b="1" dirty="0" smtClean="0"/>
              <a:t>Было интересно…</a:t>
            </a:r>
          </a:p>
          <a:p>
            <a:pPr lvl="0"/>
            <a:r>
              <a:rPr lang="ru-RU" b="1" dirty="0" smtClean="0"/>
              <a:t>Было трудно…</a:t>
            </a:r>
          </a:p>
          <a:p>
            <a:pPr lvl="0"/>
            <a:r>
              <a:rPr lang="ru-RU" b="1" dirty="0" smtClean="0"/>
              <a:t>Урок дал мне для жизни…</a:t>
            </a:r>
          </a:p>
          <a:p>
            <a:pPr lvl="0"/>
            <a:r>
              <a:rPr lang="ru-RU" b="1" dirty="0" smtClean="0"/>
              <a:t>Своей работой на уроке я…</a:t>
            </a:r>
          </a:p>
          <a:p>
            <a:pPr lvl="0"/>
            <a:r>
              <a:rPr lang="ru-RU" b="1" dirty="0" smtClean="0"/>
              <a:t>Мое настроение…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2408</TotalTime>
  <Words>70</Words>
  <Application>Microsoft Office PowerPoint</Application>
  <PresentationFormat>Экран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«Природа – это книга, которую надо прочитать и правильно понять»  </vt:lpstr>
      <vt:lpstr>Имя Василий  означает царский, царственный.  В детские годы  Василий поражает необыкновенной взрослостью и серьезностью. Спокойный, он не хулиганит, не шумит, вроде бы послушно выслушает, но все равно сделает по-своему.  </vt:lpstr>
      <vt:lpstr> Формирование характера Васютки,  его испытание тайгой </vt:lpstr>
      <vt:lpstr>Виктор  Петрович Астафьев                            (1924 – 2001 г.г.)</vt:lpstr>
      <vt:lpstr>«Природа – это книга, которую надо прочитать и правильно понять»  </vt:lpstr>
      <vt:lpstr> “Пути не открываются перед теми, кто не борется”.  </vt:lpstr>
      <vt:lpstr>Рефлексия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Васюткино озеро -</dc:title>
  <dc:creator>Nadja</dc:creator>
  <cp:lastModifiedBy>Дом</cp:lastModifiedBy>
  <cp:revision>165</cp:revision>
  <dcterms:created xsi:type="dcterms:W3CDTF">2016-03-31T16:59:57Z</dcterms:created>
  <dcterms:modified xsi:type="dcterms:W3CDTF">2018-03-15T17:02:57Z</dcterms:modified>
</cp:coreProperties>
</file>