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sldIdLst>
    <p:sldId id="256" r:id="rId3"/>
    <p:sldId id="258" r:id="rId4"/>
    <p:sldId id="259" r:id="rId5"/>
    <p:sldId id="260" r:id="rId6"/>
    <p:sldId id="261" r:id="rId7"/>
    <p:sldId id="262" r:id="rId8"/>
    <p:sldId id="299" r:id="rId9"/>
    <p:sldId id="263" r:id="rId10"/>
    <p:sldId id="300" r:id="rId11"/>
    <p:sldId id="264" r:id="rId12"/>
    <p:sldId id="301" r:id="rId13"/>
    <p:sldId id="265" r:id="rId14"/>
    <p:sldId id="302" r:id="rId15"/>
    <p:sldId id="266" r:id="rId16"/>
    <p:sldId id="303" r:id="rId17"/>
    <p:sldId id="267" r:id="rId18"/>
    <p:sldId id="304" r:id="rId19"/>
    <p:sldId id="268" r:id="rId20"/>
    <p:sldId id="305" r:id="rId21"/>
    <p:sldId id="269" r:id="rId22"/>
    <p:sldId id="306" r:id="rId23"/>
    <p:sldId id="270" r:id="rId24"/>
    <p:sldId id="307" r:id="rId25"/>
    <p:sldId id="271" r:id="rId26"/>
    <p:sldId id="308" r:id="rId27"/>
    <p:sldId id="272" r:id="rId28"/>
    <p:sldId id="309" r:id="rId29"/>
    <p:sldId id="273" r:id="rId30"/>
    <p:sldId id="310" r:id="rId31"/>
    <p:sldId id="274" r:id="rId32"/>
    <p:sldId id="311" r:id="rId33"/>
    <p:sldId id="275" r:id="rId34"/>
    <p:sldId id="312" r:id="rId35"/>
    <p:sldId id="276" r:id="rId36"/>
    <p:sldId id="313" r:id="rId37"/>
    <p:sldId id="295" r:id="rId38"/>
    <p:sldId id="285" r:id="rId39"/>
    <p:sldId id="277" r:id="rId40"/>
    <p:sldId id="278" r:id="rId41"/>
    <p:sldId id="279" r:id="rId42"/>
    <p:sldId id="281" r:id="rId43"/>
    <p:sldId id="282" r:id="rId44"/>
    <p:sldId id="283" r:id="rId45"/>
    <p:sldId id="287" r:id="rId46"/>
    <p:sldId id="284" r:id="rId47"/>
    <p:sldId id="286" r:id="rId48"/>
    <p:sldId id="288" r:id="rId49"/>
    <p:sldId id="289" r:id="rId50"/>
    <p:sldId id="290" r:id="rId51"/>
    <p:sldId id="291" r:id="rId52"/>
    <p:sldId id="292" r:id="rId53"/>
    <p:sldId id="293" r:id="rId54"/>
    <p:sldId id="294" r:id="rId55"/>
    <p:sldId id="296" r:id="rId56"/>
    <p:sldId id="297" r:id="rId57"/>
    <p:sldId id="317" r:id="rId58"/>
    <p:sldId id="314" r:id="rId59"/>
    <p:sldId id="315" r:id="rId60"/>
    <p:sldId id="316" r:id="rId61"/>
    <p:sldId id="257" r:id="rId6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36" y="-54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677065A9-00FF-4646-9DE0-7CC46A8D8142}" type="datetimeFigureOut">
              <a:rPr lang="ru-RU"/>
              <a:pPr>
                <a:defRPr/>
              </a:pPr>
              <a:t>29.04.2017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2F0F150-B3FF-42E4-ADF2-736054400997}" type="slidenum">
              <a:rPr lang="ru-RU"/>
              <a:pPr>
                <a:defRPr/>
              </a:pPr>
              <a:t>‹#›</a:t>
            </a:fld>
            <a:endParaRPr lang="ru-RU"/>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53125EF-A600-4FA0-B6EF-AAD75B22F690}" type="datetimeFigureOut">
              <a:rPr lang="ru-RU"/>
              <a:pPr>
                <a:defRPr/>
              </a:pPr>
              <a:t>29.04.2017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5221C29-27BD-4F7D-A7EF-B06B251CEF2F}" type="slidenum">
              <a:rPr lang="ru-RU"/>
              <a:pPr>
                <a:defRPr/>
              </a:pPr>
              <a:t>‹#›</a:t>
            </a:fld>
            <a:endParaRPr lang="ru-RU"/>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F2A877B-15EF-4ED1-BB0C-DFB38C1B9E78}" type="datetimeFigureOut">
              <a:rPr lang="ru-RU"/>
              <a:pPr>
                <a:defRPr/>
              </a:pPr>
              <a:t>29.04.2017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C2E525A-2AF1-48AD-A1F8-D9989E33A040}" type="slidenum">
              <a:rPr lang="ru-RU"/>
              <a:pPr>
                <a:defRPr/>
              </a:pPr>
              <a:t>‹#›</a:t>
            </a:fld>
            <a:endParaRPr lang="ru-RU"/>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Заголовок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0" name="Дата 9"/>
          <p:cNvSpPr>
            <a:spLocks noGrp="1"/>
          </p:cNvSpPr>
          <p:nvPr>
            <p:ph type="dt" sz="half" idx="10"/>
          </p:nvPr>
        </p:nvSpPr>
        <p:spPr>
          <a:xfrm>
            <a:off x="5562600" y="6509004"/>
            <a:ext cx="3002280" cy="274320"/>
          </a:xfrm>
        </p:spPr>
        <p:txBody>
          <a:bodyPr vert="horz" rtlCol="0"/>
          <a:lstStyle>
            <a:extLst/>
          </a:lstStyle>
          <a:p>
            <a:pPr>
              <a:defRPr/>
            </a:pPr>
            <a:fld id="{677065A9-00FF-4646-9DE0-7CC46A8D8142}" type="datetimeFigureOut">
              <a:rPr lang="ru-RU" smtClean="0"/>
              <a:pPr>
                <a:defRPr/>
              </a:pPr>
              <a:t>29.04.2017</a:t>
            </a:fld>
            <a:endParaRPr lang="ru-RU"/>
          </a:p>
        </p:txBody>
      </p:sp>
      <p:sp>
        <p:nvSpPr>
          <p:cNvPr id="11" name="Номер слайда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C2F0F150-B3FF-42E4-ADF2-736054400997}" type="slidenum">
              <a:rPr lang="ru-RU" smtClean="0"/>
              <a:pPr>
                <a:defRPr/>
              </a:pPr>
              <a:t>‹#›</a:t>
            </a:fld>
            <a:endParaRPr lang="ru-RU"/>
          </a:p>
        </p:txBody>
      </p:sp>
      <p:sp>
        <p:nvSpPr>
          <p:cNvPr id="12" name="Нижний колонтитул 11"/>
          <p:cNvSpPr>
            <a:spLocks noGrp="1"/>
          </p:cNvSpPr>
          <p:nvPr>
            <p:ph type="ftr" sz="quarter" idx="12"/>
          </p:nvPr>
        </p:nvSpPr>
        <p:spPr>
          <a:xfrm>
            <a:off x="1600200" y="6509004"/>
            <a:ext cx="3907464" cy="274320"/>
          </a:xfrm>
        </p:spPr>
        <p:txBody>
          <a:bodyPr vert="horz" rtlCol="0"/>
          <a:lstStyle>
            <a:extLst/>
          </a:lstStyle>
          <a:p>
            <a:pPr>
              <a:defRPr/>
            </a:pPr>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pPr>
              <a:defRPr/>
            </a:pPr>
            <a:fld id="{944E822A-4799-4835-A192-4863C84A057E}" type="datetimeFigureOut">
              <a:rPr lang="ru-RU" smtClean="0"/>
              <a:pPr>
                <a:defRPr/>
              </a:pPr>
              <a:t>29.04.2017</a:t>
            </a:fld>
            <a:endParaRPr lang="ru-RU"/>
          </a:p>
        </p:txBody>
      </p:sp>
      <p:sp>
        <p:nvSpPr>
          <p:cNvPr id="5" name="Нижний колонтитул 4"/>
          <p:cNvSpPr>
            <a:spLocks noGrp="1"/>
          </p:cNvSpPr>
          <p:nvPr>
            <p:ph type="ftr" sz="quarter" idx="11"/>
          </p:nvPr>
        </p:nvSpPr>
        <p:spPr/>
        <p:txBody>
          <a:bodyPr/>
          <a:lstStyle>
            <a:extLst/>
          </a:lstStyle>
          <a:p>
            <a:pPr>
              <a:defRPr/>
            </a:pPr>
            <a:endParaRPr lang="ru-RU"/>
          </a:p>
        </p:txBody>
      </p:sp>
      <p:sp>
        <p:nvSpPr>
          <p:cNvPr id="6" name="Номер слайда 5"/>
          <p:cNvSpPr>
            <a:spLocks noGrp="1"/>
          </p:cNvSpPr>
          <p:nvPr>
            <p:ph type="sldNum" sz="quarter" idx="12"/>
          </p:nvPr>
        </p:nvSpPr>
        <p:spPr/>
        <p:txBody>
          <a:bodyPr/>
          <a:lstStyle>
            <a:extLst/>
          </a:lstStyle>
          <a:p>
            <a:pPr>
              <a:defRPr/>
            </a:pPr>
            <a:fld id="{9A2035F0-3F65-4130-8DA6-4CF5F4D870B4}" type="slidenum">
              <a:rPr lang="ru-RU" smtClean="0"/>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8" name="Дата 7"/>
          <p:cNvSpPr>
            <a:spLocks noGrp="1"/>
          </p:cNvSpPr>
          <p:nvPr>
            <p:ph type="dt" sz="half" idx="10"/>
          </p:nvPr>
        </p:nvSpPr>
        <p:spPr>
          <a:xfrm>
            <a:off x="5562600" y="6513670"/>
            <a:ext cx="3002280" cy="274320"/>
          </a:xfrm>
        </p:spPr>
        <p:txBody>
          <a:bodyPr vert="horz" rtlCol="0"/>
          <a:lstStyle>
            <a:extLst/>
          </a:lstStyle>
          <a:p>
            <a:pPr>
              <a:defRPr/>
            </a:pPr>
            <a:fld id="{53FACD77-3395-457D-9E9C-1A076ED9DCE3}" type="datetimeFigureOut">
              <a:rPr lang="ru-RU" smtClean="0"/>
              <a:pPr>
                <a:defRPr/>
              </a:pPr>
              <a:t>29.04.2017</a:t>
            </a:fld>
            <a:endParaRPr lang="ru-RU"/>
          </a:p>
        </p:txBody>
      </p:sp>
      <p:sp>
        <p:nvSpPr>
          <p:cNvPr id="9" name="Номер слайда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defRPr/>
            </a:pPr>
            <a:fld id="{ACF1F909-D7B6-4146-9A5E-4B75114CE6DF}" type="slidenum">
              <a:rPr lang="ru-RU" smtClean="0"/>
              <a:pPr>
                <a:defRPr/>
              </a:pPr>
              <a:t>‹#›</a:t>
            </a:fld>
            <a:endParaRPr lang="ru-RU"/>
          </a:p>
        </p:txBody>
      </p:sp>
      <p:sp>
        <p:nvSpPr>
          <p:cNvPr id="10" name="Нижний колонтитул 9"/>
          <p:cNvSpPr>
            <a:spLocks noGrp="1"/>
          </p:cNvSpPr>
          <p:nvPr>
            <p:ph type="ftr" sz="quarter" idx="12"/>
          </p:nvPr>
        </p:nvSpPr>
        <p:spPr>
          <a:xfrm>
            <a:off x="1600200" y="6513670"/>
            <a:ext cx="3907464" cy="274320"/>
          </a:xfrm>
        </p:spPr>
        <p:txBody>
          <a:bodyPr vert="horz" rtlCol="0"/>
          <a:lstStyle>
            <a:extLst/>
          </a:lstStyle>
          <a:p>
            <a:pPr>
              <a:defRPr/>
            </a:pPr>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pPr>
              <a:defRPr/>
            </a:pPr>
            <a:fld id="{93B1611D-44EC-470C-A31A-5BB2B8DC348D}" type="datetimeFigureOut">
              <a:rPr lang="ru-RU" smtClean="0"/>
              <a:pPr>
                <a:defRPr/>
              </a:pPr>
              <a:t>29.04.2017</a:t>
            </a:fld>
            <a:endParaRPr lang="ru-RU"/>
          </a:p>
        </p:txBody>
      </p:sp>
      <p:sp>
        <p:nvSpPr>
          <p:cNvPr id="6" name="Нижний колонтитул 5"/>
          <p:cNvSpPr>
            <a:spLocks noGrp="1"/>
          </p:cNvSpPr>
          <p:nvPr>
            <p:ph type="ftr" sz="quarter" idx="11"/>
          </p:nvPr>
        </p:nvSpPr>
        <p:spPr/>
        <p:txBody>
          <a:bodyPr/>
          <a:lstStyle>
            <a:extLst/>
          </a:lstStyle>
          <a:p>
            <a:pPr>
              <a:defRPr/>
            </a:pPr>
            <a:endParaRPr lang="ru-RU"/>
          </a:p>
        </p:txBody>
      </p:sp>
      <p:sp>
        <p:nvSpPr>
          <p:cNvPr id="7" name="Номер слайда 6"/>
          <p:cNvSpPr>
            <a:spLocks noGrp="1"/>
          </p:cNvSpPr>
          <p:nvPr>
            <p:ph type="sldNum" sz="quarter" idx="12"/>
          </p:nvPr>
        </p:nvSpPr>
        <p:spPr>
          <a:xfrm>
            <a:off x="8641080" y="6514568"/>
            <a:ext cx="464288" cy="274320"/>
          </a:xfrm>
        </p:spPr>
        <p:txBody>
          <a:bodyPr/>
          <a:lstStyle>
            <a:extLst/>
          </a:lstStyle>
          <a:p>
            <a:pPr>
              <a:defRPr/>
            </a:pPr>
            <a:fld id="{BA5C8AB7-D062-409E-A861-2BD776865134}" type="slidenum">
              <a:rPr lang="ru-RU" smtClean="0"/>
              <a:pPr>
                <a:defRPr/>
              </a:pPr>
              <a:t>‹#›</a:t>
            </a:fld>
            <a:endParaRPr lang="ru-RU"/>
          </a:p>
        </p:txBody>
      </p:sp>
      <p:sp>
        <p:nvSpPr>
          <p:cNvPr id="10" name="Прямоугольник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Прямоугольник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Заголовок 1"/>
          <p:cNvSpPr>
            <a:spLocks noGrp="1"/>
          </p:cNvSpPr>
          <p:nvPr>
            <p:ph type="title"/>
          </p:nvPr>
        </p:nvSpPr>
        <p:spPr>
          <a:xfrm>
            <a:off x="457200" y="251948"/>
            <a:ext cx="8229600"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pPr>
              <a:defRPr/>
            </a:pPr>
            <a:fld id="{74F386DC-243B-4639-9F23-3D1B75C09E06}" type="datetimeFigureOut">
              <a:rPr lang="ru-RU" smtClean="0"/>
              <a:pPr>
                <a:defRPr/>
              </a:pPr>
              <a:t>29.04.2017</a:t>
            </a:fld>
            <a:endParaRPr lang="ru-RU"/>
          </a:p>
        </p:txBody>
      </p:sp>
      <p:sp>
        <p:nvSpPr>
          <p:cNvPr id="8" name="Нижний колонтитул 7"/>
          <p:cNvSpPr>
            <a:spLocks noGrp="1"/>
          </p:cNvSpPr>
          <p:nvPr>
            <p:ph type="ftr" sz="quarter" idx="11"/>
          </p:nvPr>
        </p:nvSpPr>
        <p:spPr/>
        <p:txBody>
          <a:bodyPr/>
          <a:lstStyle>
            <a:extLst/>
          </a:lstStyle>
          <a:p>
            <a:pPr>
              <a:defRPr/>
            </a:pPr>
            <a:endParaRPr lang="ru-RU"/>
          </a:p>
        </p:txBody>
      </p:sp>
      <p:sp>
        <p:nvSpPr>
          <p:cNvPr id="9" name="Номер слайда 8"/>
          <p:cNvSpPr>
            <a:spLocks noGrp="1"/>
          </p:cNvSpPr>
          <p:nvPr>
            <p:ph type="sldNum" sz="quarter" idx="12"/>
          </p:nvPr>
        </p:nvSpPr>
        <p:spPr>
          <a:xfrm>
            <a:off x="8641080" y="6514568"/>
            <a:ext cx="464288" cy="274320"/>
          </a:xfrm>
        </p:spPr>
        <p:txBody>
          <a:bodyPr/>
          <a:lstStyle>
            <a:extLst/>
          </a:lstStyle>
          <a:p>
            <a:pPr>
              <a:defRPr/>
            </a:pPr>
            <a:fld id="{E13AD82C-F690-4D59-9E27-F684B51BA1BF}" type="slidenum">
              <a:rPr lang="ru-RU" smtClean="0"/>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218"/>
            <a:ext cx="8229600"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pPr>
              <a:defRPr/>
            </a:pPr>
            <a:fld id="{D559062D-04ED-4678-BE1D-CBE4EE68B651}" type="datetimeFigureOut">
              <a:rPr lang="ru-RU" smtClean="0"/>
              <a:pPr>
                <a:defRPr/>
              </a:pPr>
              <a:t>29.04.2017</a:t>
            </a:fld>
            <a:endParaRPr lang="ru-RU"/>
          </a:p>
        </p:txBody>
      </p:sp>
      <p:sp>
        <p:nvSpPr>
          <p:cNvPr id="4" name="Нижний колонтитул 3"/>
          <p:cNvSpPr>
            <a:spLocks noGrp="1"/>
          </p:cNvSpPr>
          <p:nvPr>
            <p:ph type="ftr" sz="quarter" idx="11"/>
          </p:nvPr>
        </p:nvSpPr>
        <p:spPr/>
        <p:txBody>
          <a:bodyPr/>
          <a:lstStyle>
            <a:extLst/>
          </a:lstStyle>
          <a:p>
            <a:pPr>
              <a:defRPr/>
            </a:pPr>
            <a:endParaRPr lang="ru-RU"/>
          </a:p>
        </p:txBody>
      </p:sp>
      <p:sp>
        <p:nvSpPr>
          <p:cNvPr id="5" name="Номер слайда 4"/>
          <p:cNvSpPr>
            <a:spLocks noGrp="1"/>
          </p:cNvSpPr>
          <p:nvPr>
            <p:ph type="sldNum" sz="quarter" idx="12"/>
          </p:nvPr>
        </p:nvSpPr>
        <p:spPr/>
        <p:txBody>
          <a:bodyPr/>
          <a:lstStyle>
            <a:extLst/>
          </a:lstStyle>
          <a:p>
            <a:pPr>
              <a:defRPr/>
            </a:pPr>
            <a:fld id="{19C06F72-CB0E-42FE-AAC3-6B9C747CF25B}" type="slidenum">
              <a:rPr lang="ru-RU" smtClean="0"/>
              <a:pPr>
                <a:defRPr/>
              </a:pPr>
              <a:t>‹#›</a:t>
            </a:fld>
            <a:endParaRPr lang="ru-RU"/>
          </a:p>
        </p:txBody>
      </p:sp>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pPr>
              <a:defRPr/>
            </a:pPr>
            <a:fld id="{6F9822F6-40E5-4C9A-997B-AAD49F975AAF}" type="datetimeFigureOut">
              <a:rPr lang="ru-RU" smtClean="0"/>
              <a:pPr>
                <a:defRPr/>
              </a:pPr>
              <a:t>29.04.2017</a:t>
            </a:fld>
            <a:endParaRPr lang="ru-RU"/>
          </a:p>
        </p:txBody>
      </p:sp>
      <p:sp>
        <p:nvSpPr>
          <p:cNvPr id="3" name="Нижний колонтитул 2"/>
          <p:cNvSpPr>
            <a:spLocks noGrp="1"/>
          </p:cNvSpPr>
          <p:nvPr>
            <p:ph type="ftr" sz="quarter" idx="11"/>
          </p:nvPr>
        </p:nvSpPr>
        <p:spPr/>
        <p:txBody>
          <a:bodyPr/>
          <a:lstStyle>
            <a:extLst/>
          </a:lstStyle>
          <a:p>
            <a:pPr>
              <a:defRPr/>
            </a:pPr>
            <a:endParaRPr lang="ru-RU"/>
          </a:p>
        </p:txBody>
      </p:sp>
      <p:sp>
        <p:nvSpPr>
          <p:cNvPr id="4" name="Номер слайда 3"/>
          <p:cNvSpPr>
            <a:spLocks noGrp="1"/>
          </p:cNvSpPr>
          <p:nvPr>
            <p:ph type="sldNum" sz="quarter" idx="12"/>
          </p:nvPr>
        </p:nvSpPr>
        <p:spPr/>
        <p:txBody>
          <a:bodyPr/>
          <a:lstStyle>
            <a:extLst/>
          </a:lstStyle>
          <a:p>
            <a:pPr>
              <a:defRPr/>
            </a:pPr>
            <a:fld id="{B6EE9BC7-D922-4C79-BB91-985C8A51C19F}" type="slidenum">
              <a:rPr lang="ru-RU" smtClean="0"/>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8" name="Прямоугольник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963136" y="304800"/>
            <a:ext cx="3931920" cy="762000"/>
          </a:xfrm>
        </p:spPr>
        <p:txBody>
          <a:bodyPr anchor="b"/>
          <a:lstStyle>
            <a:lvl1pPr marL="0" algn="r">
              <a:buNone/>
              <a:defRPr sz="2000" b="1"/>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9" name="Дата 8"/>
          <p:cNvSpPr>
            <a:spLocks noGrp="1"/>
          </p:cNvSpPr>
          <p:nvPr>
            <p:ph type="dt" sz="half" idx="10"/>
          </p:nvPr>
        </p:nvSpPr>
        <p:spPr>
          <a:xfrm>
            <a:off x="5562600" y="6513670"/>
            <a:ext cx="3002280" cy="274320"/>
          </a:xfrm>
        </p:spPr>
        <p:txBody>
          <a:bodyPr vert="horz" rtlCol="0"/>
          <a:lstStyle>
            <a:extLst/>
          </a:lstStyle>
          <a:p>
            <a:pPr>
              <a:defRPr/>
            </a:pPr>
            <a:fld id="{2CE2BD4D-95EA-4E1D-9C98-6535E722248D}" type="datetimeFigureOut">
              <a:rPr lang="ru-RU" smtClean="0"/>
              <a:pPr>
                <a:defRPr/>
              </a:pPr>
              <a:t>29.04.2017</a:t>
            </a:fld>
            <a:endParaRPr lang="ru-RU"/>
          </a:p>
        </p:txBody>
      </p:sp>
      <p:sp>
        <p:nvSpPr>
          <p:cNvPr id="10" name="Номер слайда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defRPr/>
            </a:pPr>
            <a:fld id="{F1EB1BDD-8E60-4281-828C-E198EBF5CC14}" type="slidenum">
              <a:rPr lang="ru-RU" smtClean="0"/>
              <a:pPr>
                <a:defRPr/>
              </a:pPr>
              <a:t>‹#›</a:t>
            </a:fld>
            <a:endParaRPr lang="ru-RU"/>
          </a:p>
        </p:txBody>
      </p:sp>
      <p:sp>
        <p:nvSpPr>
          <p:cNvPr id="11" name="Нижний колонтитул 10"/>
          <p:cNvSpPr>
            <a:spLocks noGrp="1"/>
          </p:cNvSpPr>
          <p:nvPr>
            <p:ph type="ftr" sz="quarter" idx="12"/>
          </p:nvPr>
        </p:nvSpPr>
        <p:spPr>
          <a:xfrm>
            <a:off x="1600200" y="6513670"/>
            <a:ext cx="3907464" cy="274320"/>
          </a:xfrm>
        </p:spPr>
        <p:txBody>
          <a:bodyPr vert="horz" rtlCol="0"/>
          <a:lstStyle>
            <a:extLst/>
          </a:lstStyle>
          <a:p>
            <a:pPr>
              <a:defRPr/>
            </a:pPr>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44E822A-4799-4835-A192-4863C84A057E}" type="datetimeFigureOut">
              <a:rPr lang="ru-RU"/>
              <a:pPr>
                <a:defRPr/>
              </a:pPr>
              <a:t>29.04.2017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A2035F0-3F65-4130-8DA6-4CF5F4D870B4}" type="slidenum">
              <a:rPr lang="ru-RU"/>
              <a:pPr>
                <a:defRPr/>
              </a:pPr>
              <a:t>‹#›</a:t>
            </a:fld>
            <a:endParaRPr lang="ru-RU"/>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0443" y="4724400"/>
            <a:ext cx="5486400" cy="664536"/>
          </a:xfrm>
        </p:spPr>
        <p:txBody>
          <a:bodyPr anchor="b"/>
          <a:lstStyle>
            <a:lvl1pPr marL="0" algn="r">
              <a:buNone/>
              <a:defRPr sz="2000" b="1"/>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13" name="Рисунок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8" name="Дата 7"/>
          <p:cNvSpPr>
            <a:spLocks noGrp="1"/>
          </p:cNvSpPr>
          <p:nvPr>
            <p:ph type="dt" sz="half" idx="10"/>
          </p:nvPr>
        </p:nvSpPr>
        <p:spPr>
          <a:xfrm>
            <a:off x="5562600" y="6509004"/>
            <a:ext cx="3002280" cy="274320"/>
          </a:xfrm>
        </p:spPr>
        <p:txBody>
          <a:bodyPr vert="horz" rtlCol="0"/>
          <a:lstStyle>
            <a:extLst/>
          </a:lstStyle>
          <a:p>
            <a:pPr>
              <a:defRPr/>
            </a:pPr>
            <a:fld id="{00351854-4188-4CC7-B197-28A31E550532}" type="datetimeFigureOut">
              <a:rPr lang="ru-RU" smtClean="0"/>
              <a:pPr>
                <a:defRPr/>
              </a:pPr>
              <a:t>29.04.2017</a:t>
            </a:fld>
            <a:endParaRPr lang="ru-RU"/>
          </a:p>
        </p:txBody>
      </p:sp>
      <p:sp>
        <p:nvSpPr>
          <p:cNvPr id="9" name="Номер слайда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8DD2B6BE-2AAE-4356-AFBA-B4DF35C5DAA1}" type="slidenum">
              <a:rPr lang="ru-RU" smtClean="0"/>
              <a:pPr>
                <a:defRPr/>
              </a:pPr>
              <a:t>‹#›</a:t>
            </a:fld>
            <a:endParaRPr lang="ru-RU"/>
          </a:p>
        </p:txBody>
      </p:sp>
      <p:sp>
        <p:nvSpPr>
          <p:cNvPr id="10" name="Нижний колонтитул 9"/>
          <p:cNvSpPr>
            <a:spLocks noGrp="1"/>
          </p:cNvSpPr>
          <p:nvPr>
            <p:ph type="ftr" sz="quarter" idx="12"/>
          </p:nvPr>
        </p:nvSpPr>
        <p:spPr>
          <a:xfrm>
            <a:off x="1600200" y="6509004"/>
            <a:ext cx="3907464" cy="274320"/>
          </a:xfrm>
        </p:spPr>
        <p:txBody>
          <a:bodyPr vert="horz" rtlCol="0"/>
          <a:lstStyle>
            <a:extLst/>
          </a:lstStyle>
          <a:p>
            <a:pPr>
              <a:defRPr/>
            </a:pPr>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pPr>
              <a:defRPr/>
            </a:pPr>
            <a:fld id="{053125EF-A600-4FA0-B6EF-AAD75B22F690}" type="datetimeFigureOut">
              <a:rPr lang="ru-RU" smtClean="0"/>
              <a:pPr>
                <a:defRPr/>
              </a:pPr>
              <a:t>29.04.2017</a:t>
            </a:fld>
            <a:endParaRPr lang="ru-RU"/>
          </a:p>
        </p:txBody>
      </p:sp>
      <p:sp>
        <p:nvSpPr>
          <p:cNvPr id="5" name="Нижний колонтитул 4"/>
          <p:cNvSpPr>
            <a:spLocks noGrp="1"/>
          </p:cNvSpPr>
          <p:nvPr>
            <p:ph type="ftr" sz="quarter" idx="11"/>
          </p:nvPr>
        </p:nvSpPr>
        <p:spPr/>
        <p:txBody>
          <a:bodyPr/>
          <a:lstStyle>
            <a:extLst/>
          </a:lstStyle>
          <a:p>
            <a:pPr>
              <a:defRPr/>
            </a:pPr>
            <a:endParaRPr lang="ru-RU"/>
          </a:p>
        </p:txBody>
      </p:sp>
      <p:sp>
        <p:nvSpPr>
          <p:cNvPr id="6" name="Номер слайда 5"/>
          <p:cNvSpPr>
            <a:spLocks noGrp="1"/>
          </p:cNvSpPr>
          <p:nvPr>
            <p:ph type="sldNum" sz="quarter" idx="12"/>
          </p:nvPr>
        </p:nvSpPr>
        <p:spPr/>
        <p:txBody>
          <a:bodyPr/>
          <a:lstStyle>
            <a:extLst/>
          </a:lstStyle>
          <a:p>
            <a:pPr>
              <a:defRPr/>
            </a:pPr>
            <a:fld id="{D5221C29-27BD-4F7D-A7EF-B06B251CEF2F}" type="slidenum">
              <a:rPr lang="ru-RU" smtClean="0"/>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lgn="l">
              <a:defRPr/>
            </a:lvl1pPr>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pPr>
              <a:defRPr/>
            </a:pPr>
            <a:fld id="{CF2A877B-15EF-4ED1-BB0C-DFB38C1B9E78}" type="datetimeFigureOut">
              <a:rPr lang="ru-RU" smtClean="0"/>
              <a:pPr>
                <a:defRPr/>
              </a:pPr>
              <a:t>29.04.2017</a:t>
            </a:fld>
            <a:endParaRPr lang="ru-RU"/>
          </a:p>
        </p:txBody>
      </p:sp>
      <p:sp>
        <p:nvSpPr>
          <p:cNvPr id="5" name="Нижний колонтитул 4"/>
          <p:cNvSpPr>
            <a:spLocks noGrp="1"/>
          </p:cNvSpPr>
          <p:nvPr>
            <p:ph type="ftr" sz="quarter" idx="11"/>
          </p:nvPr>
        </p:nvSpPr>
        <p:spPr/>
        <p:txBody>
          <a:bodyPr/>
          <a:lstStyle>
            <a:extLst/>
          </a:lstStyle>
          <a:p>
            <a:pPr>
              <a:defRPr/>
            </a:pPr>
            <a:endParaRPr lang="ru-RU"/>
          </a:p>
        </p:txBody>
      </p:sp>
      <p:sp>
        <p:nvSpPr>
          <p:cNvPr id="6" name="Номер слайда 5"/>
          <p:cNvSpPr>
            <a:spLocks noGrp="1"/>
          </p:cNvSpPr>
          <p:nvPr>
            <p:ph type="sldNum" sz="quarter" idx="12"/>
          </p:nvPr>
        </p:nvSpPr>
        <p:spPr/>
        <p:txBody>
          <a:bodyPr/>
          <a:lstStyle>
            <a:extLst/>
          </a:lstStyle>
          <a:p>
            <a:pPr>
              <a:defRPr/>
            </a:pPr>
            <a:fld id="{0C2E525A-2AF1-48AD-A1F8-D9989E33A040}"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53FACD77-3395-457D-9E9C-1A076ED9DCE3}" type="datetimeFigureOut">
              <a:rPr lang="ru-RU"/>
              <a:pPr>
                <a:defRPr/>
              </a:pPr>
              <a:t>29.04.2017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CF1F909-D7B6-4146-9A5E-4B75114CE6DF}" type="slidenum">
              <a:rPr lang="ru-RU"/>
              <a:pPr>
                <a:defRPr/>
              </a:pPr>
              <a:t>‹#›</a:t>
            </a:fld>
            <a:endParaRPr lang="ru-RU"/>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3B1611D-44EC-470C-A31A-5BB2B8DC348D}" type="datetimeFigureOut">
              <a:rPr lang="ru-RU"/>
              <a:pPr>
                <a:defRPr/>
              </a:pPr>
              <a:t>29.04.2017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A5C8AB7-D062-409E-A861-2BD776865134}" type="slidenum">
              <a:rPr lang="ru-RU"/>
              <a:pPr>
                <a:defRPr/>
              </a:pPr>
              <a:t>‹#›</a:t>
            </a:fld>
            <a:endParaRPr lang="ru-RU"/>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74F386DC-243B-4639-9F23-3D1B75C09E06}" type="datetimeFigureOut">
              <a:rPr lang="ru-RU"/>
              <a:pPr>
                <a:defRPr/>
              </a:pPr>
              <a:t>29.04.2017</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E13AD82C-F690-4D59-9E27-F684B51BA1BF}" type="slidenum">
              <a:rPr lang="ru-RU"/>
              <a:pPr>
                <a:defRPr/>
              </a:pPr>
              <a:t>‹#›</a:t>
            </a:fld>
            <a:endParaRPr lang="ru-RU"/>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D559062D-04ED-4678-BE1D-CBE4EE68B651}" type="datetimeFigureOut">
              <a:rPr lang="ru-RU"/>
              <a:pPr>
                <a:defRPr/>
              </a:pPr>
              <a:t>29.04.2017</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19C06F72-CB0E-42FE-AAC3-6B9C747CF25B}" type="slidenum">
              <a:rPr lang="ru-RU"/>
              <a:pPr>
                <a:defRPr/>
              </a:pPr>
              <a:t>‹#›</a:t>
            </a:fld>
            <a:endParaRPr lang="ru-RU"/>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F9822F6-40E5-4C9A-997B-AAD49F975AAF}" type="datetimeFigureOut">
              <a:rPr lang="ru-RU"/>
              <a:pPr>
                <a:defRPr/>
              </a:pPr>
              <a:t>29.04.2017</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B6EE9BC7-D922-4C79-BB91-985C8A51C19F}" type="slidenum">
              <a:rPr lang="ru-RU"/>
              <a:pPr>
                <a:defRPr/>
              </a:pPr>
              <a:t>‹#›</a:t>
            </a:fld>
            <a:endParaRPr lang="ru-RU"/>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CE2BD4D-95EA-4E1D-9C98-6535E722248D}" type="datetimeFigureOut">
              <a:rPr lang="ru-RU"/>
              <a:pPr>
                <a:defRPr/>
              </a:pPr>
              <a:t>29.04.2017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1EB1BDD-8E60-4281-828C-E198EBF5CC14}" type="slidenum">
              <a:rPr lang="ru-RU"/>
              <a:pPr>
                <a:defRPr/>
              </a:pPr>
              <a:t>‹#›</a:t>
            </a:fld>
            <a:endParaRPr lang="ru-RU"/>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0351854-4188-4CC7-B197-28A31E550532}" type="datetimeFigureOut">
              <a:rPr lang="ru-RU"/>
              <a:pPr>
                <a:defRPr/>
              </a:pPr>
              <a:t>29.04.2017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DD2B6BE-2AAE-4356-AFBA-B4DF35C5DAA1}" type="slidenum">
              <a:rPr lang="ru-RU"/>
              <a:pPr>
                <a:defRPr/>
              </a:pPr>
              <a:t>‹#›</a:t>
            </a:fld>
            <a:endParaRPr lang="ru-RU"/>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4B64A8C-36EB-402D-9C45-7A752BFD9D4E}" type="datetimeFigureOut">
              <a:rPr lang="ru-RU"/>
              <a:pPr>
                <a:defRPr/>
              </a:pPr>
              <a:t>29.04.2017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22A4849-48CB-411E-9099-DAF8A27C2D2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Нижний колонтитул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pPr>
              <a:defRPr/>
            </a:pPr>
            <a:endParaRPr lang="ru-RU"/>
          </a:p>
        </p:txBody>
      </p:sp>
      <p:sp>
        <p:nvSpPr>
          <p:cNvPr id="14" name="Дата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pPr>
              <a:defRPr/>
            </a:pPr>
            <a:fld id="{E4B64A8C-36EB-402D-9C45-7A752BFD9D4E}" type="datetimeFigureOut">
              <a:rPr lang="ru-RU" smtClean="0"/>
              <a:pPr>
                <a:defRPr/>
              </a:pPr>
              <a:t>29.04.2017</a:t>
            </a:fld>
            <a:endParaRPr lang="ru-RU"/>
          </a:p>
        </p:txBody>
      </p:sp>
      <p:sp>
        <p:nvSpPr>
          <p:cNvPr id="23" name="Номер слайда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a:defRPr/>
            </a:pPr>
            <a:fld id="{322A4849-48CB-411E-9099-DAF8A27C2D27}" type="slidenum">
              <a:rPr lang="ru-RU" smtClean="0"/>
              <a:pPr>
                <a:defRPr/>
              </a:pPr>
              <a:t>‹#›</a:t>
            </a:fld>
            <a:endParaRPr lang="ru-RU"/>
          </a:p>
        </p:txBody>
      </p:sp>
      <p:sp>
        <p:nvSpPr>
          <p:cNvPr id="22" name="Заголовок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ideo" Target="file:///\\192.168.33.2\&#1086;&#1073;&#1084;&#1077;&#1085;&#1085;&#1080;&#1082;\&#1056;&#1086;&#1084;&#1072;&#1085;&#1086;&#1074;%20&#1044;.&#1045;\&#1041;&#1088;&#1101;&#1080;&#1085;&#1088;&#1080;&#1085;&#1075;%20&#1053;&#1072;&#1088;&#1077;&#1079;&#1082;&#1072;\&#1084;&#1077;&#1088;&#1086;&#1087;&#1088;&#1080;&#1103;&#1090;&#1080;&#1077;\Scottish%20Highland%20Games%20&#1080;&#1090;&#1086;&#1075;&#1086;&#1074;&#1086;&#1077;.avi"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ideo" Target="file:///\\192.168.33.2\&#1086;&#1073;&#1084;&#1077;&#1085;&#1085;&#1080;&#1082;\&#1056;&#1086;&#1084;&#1072;&#1085;&#1086;&#1074;%20&#1044;.&#1045;\&#1041;&#1088;&#1101;&#1080;&#1085;&#1088;&#1080;&#1085;&#1075;%20&#1053;&#1072;&#1088;&#1077;&#1079;&#1082;&#1072;\&#1084;&#1077;&#1088;&#1086;&#1087;&#1088;&#1080;&#1103;&#1090;&#1080;&#1077;\Tower%20of%20London%20&#1080;&#1090;&#1086;&#1075;&#1086;&#1074;&#1086;&#1077;.avi"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ideo" Target="file:///\\192.168.33.2\&#1086;&#1073;&#1084;&#1077;&#1085;&#1085;&#1080;&#1082;\&#1056;&#1086;&#1084;&#1072;&#1085;&#1086;&#1074;%20&#1044;.&#1045;\&#1041;&#1088;&#1101;&#1080;&#1085;&#1088;&#1080;&#1085;&#1075;%20&#1053;&#1072;&#1088;&#1077;&#1079;&#1082;&#1072;\&#1084;&#1077;&#1088;&#1086;&#1087;&#1088;&#1080;&#1103;&#1090;&#1080;&#1077;\&#1058;&#1080;&#1090;&#1072;&#1085;&#1080;&#1082;%20&#1074;&#1080;&#1076;%20&#1080;&#1090;&#1086;&#1075;&#1086;&#1074;&#1086;&#1077;.avi"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ideo" Target="file:///\\192.168.33.2\&#1086;&#1073;&#1084;&#1077;&#1085;&#1085;&#1080;&#1082;\&#1056;&#1086;&#1084;&#1072;&#1085;&#1086;&#1074;%20&#1044;.&#1045;\&#1041;&#1088;&#1101;&#1080;&#1085;&#1088;&#1080;&#1085;&#1075;%20&#1053;&#1072;&#1088;&#1077;&#1079;&#1082;&#1072;\&#1084;&#1077;&#1088;&#1086;&#1087;&#1088;&#1080;&#1103;&#1090;&#1080;&#1077;\Guy%20Fawkes%20&#1080;&#1090;&#1086;&#1075;.avi"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audio" Target="file:///C:\Users\User\Desktop\&#1053;&#1086;&#1074;&#1072;&#1103;%20&#1087;&#1072;&#1087;&#1082;&#1072;\Greensleeves.mp3"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Картинки по запросу картинки о Великобритан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051" name="TextBox 5"/>
          <p:cNvSpPr txBox="1">
            <a:spLocks noChangeArrowheads="1"/>
          </p:cNvSpPr>
          <p:nvPr/>
        </p:nvSpPr>
        <p:spPr bwMode="auto">
          <a:xfrm>
            <a:off x="2051050" y="260350"/>
            <a:ext cx="6948488" cy="1323975"/>
          </a:xfrm>
          <a:prstGeom prst="rect">
            <a:avLst/>
          </a:prstGeom>
          <a:noFill/>
          <a:ln w="9525">
            <a:noFill/>
            <a:miter lim="800000"/>
            <a:headEnd/>
            <a:tailEnd/>
          </a:ln>
        </p:spPr>
        <p:txBody>
          <a:bodyPr>
            <a:spAutoFit/>
          </a:bodyPr>
          <a:lstStyle/>
          <a:p>
            <a:r>
              <a:rPr lang="en-US" sz="4000" b="1">
                <a:latin typeface="Calibri" pitchFamily="34" charset="0"/>
              </a:rPr>
              <a:t>The United Kingdom of Great Britain and Northern Ireland</a:t>
            </a:r>
            <a:endParaRPr lang="ru-RU" sz="4000" b="1">
              <a:latin typeface="Calibri"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76672"/>
            <a:ext cx="9143999" cy="1446550"/>
          </a:xfrm>
          <a:prstGeom prst="rect">
            <a:avLst/>
          </a:prstGeom>
          <a:noFill/>
        </p:spPr>
        <p:txBody>
          <a:bodyPr wrap="square" rtlCol="0">
            <a:spAutoFit/>
          </a:bodyPr>
          <a:lstStyle/>
          <a:p>
            <a:pPr algn="ctr"/>
            <a:r>
              <a:rPr lang="en-US" sz="4400" b="1" u="sng" dirty="0">
                <a:latin typeface="+mn-lt"/>
              </a:rPr>
              <a:t>3</a:t>
            </a:r>
            <a:r>
              <a:rPr lang="ru-RU" sz="4400" b="1" u="sng" dirty="0" smtClean="0">
                <a:latin typeface="+mn-lt"/>
              </a:rPr>
              <a:t>. </a:t>
            </a:r>
            <a:r>
              <a:rPr lang="en-US" sz="4400" b="1" u="sng" dirty="0" smtClean="0">
                <a:latin typeface="+mn-lt"/>
              </a:rPr>
              <a:t>Name the title which is given to the </a:t>
            </a:r>
          </a:p>
          <a:p>
            <a:pPr algn="ctr"/>
            <a:r>
              <a:rPr lang="en-US" sz="4400" b="1" u="sng" dirty="0" smtClean="0">
                <a:latin typeface="+mn-lt"/>
              </a:rPr>
              <a:t>heir to the British throne. Prince of…</a:t>
            </a:r>
            <a:endParaRPr lang="ru-RU" sz="4400" b="1" u="sng" dirty="0">
              <a:latin typeface="+mn-lt"/>
            </a:endParaRPr>
          </a:p>
        </p:txBody>
      </p:sp>
      <p:sp>
        <p:nvSpPr>
          <p:cNvPr id="3" name="TextBox 2"/>
          <p:cNvSpPr txBox="1"/>
          <p:nvPr/>
        </p:nvSpPr>
        <p:spPr>
          <a:xfrm>
            <a:off x="5436096" y="2996952"/>
            <a:ext cx="3384376" cy="769441"/>
          </a:xfrm>
          <a:prstGeom prst="rect">
            <a:avLst/>
          </a:prstGeom>
          <a:noFill/>
        </p:spPr>
        <p:txBody>
          <a:bodyPr wrap="square" rtlCol="0">
            <a:spAutoFit/>
          </a:bodyPr>
          <a:lstStyle/>
          <a:p>
            <a:r>
              <a:rPr lang="en-US" sz="4400" b="1" dirty="0">
                <a:latin typeface="+mn-lt"/>
              </a:rPr>
              <a:t>c</a:t>
            </a:r>
            <a:r>
              <a:rPr lang="en-US" sz="4400" b="1" dirty="0" smtClean="0">
                <a:latin typeface="+mn-lt"/>
              </a:rPr>
              <a:t>) Wales</a:t>
            </a:r>
            <a:endParaRPr lang="ru-RU" sz="4400" b="1" dirty="0">
              <a:latin typeface="+mn-lt"/>
            </a:endParaRPr>
          </a:p>
        </p:txBody>
      </p:sp>
      <p:sp>
        <p:nvSpPr>
          <p:cNvPr id="4" name="TextBox 3"/>
          <p:cNvSpPr txBox="1"/>
          <p:nvPr/>
        </p:nvSpPr>
        <p:spPr>
          <a:xfrm>
            <a:off x="899592" y="4077072"/>
            <a:ext cx="2392266" cy="769441"/>
          </a:xfrm>
          <a:prstGeom prst="rect">
            <a:avLst/>
          </a:prstGeom>
          <a:noFill/>
        </p:spPr>
        <p:txBody>
          <a:bodyPr wrap="square" rtlCol="0">
            <a:spAutoFit/>
          </a:bodyPr>
          <a:lstStyle/>
          <a:p>
            <a:r>
              <a:rPr lang="en-US" sz="4400" b="1" dirty="0">
                <a:latin typeface="+mn-lt"/>
              </a:rPr>
              <a:t>b</a:t>
            </a:r>
            <a:r>
              <a:rPr lang="en-US" sz="4400" b="1" dirty="0" smtClean="0">
                <a:latin typeface="+mn-lt"/>
              </a:rPr>
              <a:t>) York</a:t>
            </a:r>
            <a:endParaRPr lang="ru-RU" sz="4400" b="1" dirty="0">
              <a:latin typeface="+mn-lt"/>
            </a:endParaRPr>
          </a:p>
        </p:txBody>
      </p:sp>
      <p:sp>
        <p:nvSpPr>
          <p:cNvPr id="5" name="TextBox 4"/>
          <p:cNvSpPr txBox="1"/>
          <p:nvPr/>
        </p:nvSpPr>
        <p:spPr>
          <a:xfrm>
            <a:off x="827584" y="2924944"/>
            <a:ext cx="3960440" cy="769441"/>
          </a:xfrm>
          <a:prstGeom prst="rect">
            <a:avLst/>
          </a:prstGeom>
          <a:noFill/>
        </p:spPr>
        <p:txBody>
          <a:bodyPr wrap="square" rtlCol="0">
            <a:spAutoFit/>
          </a:bodyPr>
          <a:lstStyle/>
          <a:p>
            <a:r>
              <a:rPr lang="en-US" sz="4400" b="1" dirty="0" smtClean="0">
                <a:latin typeface="+mn-lt"/>
              </a:rPr>
              <a:t>a) </a:t>
            </a:r>
            <a:r>
              <a:rPr lang="en-US" sz="4400" b="1" dirty="0" err="1" smtClean="0">
                <a:latin typeface="+mn-lt"/>
              </a:rPr>
              <a:t>Edingburgh</a:t>
            </a:r>
            <a:endParaRPr lang="ru-RU" sz="4400" b="1" dirty="0">
              <a:latin typeface="+mn-lt"/>
            </a:endParaRPr>
          </a:p>
        </p:txBody>
      </p:sp>
      <p:sp>
        <p:nvSpPr>
          <p:cNvPr id="6" name="TextBox 5"/>
          <p:cNvSpPr txBox="1"/>
          <p:nvPr/>
        </p:nvSpPr>
        <p:spPr>
          <a:xfrm>
            <a:off x="5508104" y="4077072"/>
            <a:ext cx="2680298" cy="769441"/>
          </a:xfrm>
          <a:prstGeom prst="rect">
            <a:avLst/>
          </a:prstGeom>
          <a:noFill/>
        </p:spPr>
        <p:txBody>
          <a:bodyPr wrap="square" rtlCol="0">
            <a:spAutoFit/>
          </a:bodyPr>
          <a:lstStyle/>
          <a:p>
            <a:r>
              <a:rPr lang="en-US" sz="4400" b="1" dirty="0">
                <a:latin typeface="+mn-lt"/>
              </a:rPr>
              <a:t>d</a:t>
            </a:r>
            <a:r>
              <a:rPr lang="en-US" sz="4400" b="1" dirty="0" smtClean="0">
                <a:latin typeface="+mn-lt"/>
              </a:rPr>
              <a:t>) </a:t>
            </a:r>
            <a:r>
              <a:rPr lang="en-US" sz="4400" b="1" dirty="0" err="1" smtClean="0">
                <a:latin typeface="+mn-lt"/>
              </a:rPr>
              <a:t>Wessex</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data.kontrakty.ua/cache/www/450,0/images/stories/725087.jpg"/>
          <p:cNvPicPr>
            <a:picLocks noChangeAspect="1" noChangeArrowheads="1"/>
          </p:cNvPicPr>
          <p:nvPr/>
        </p:nvPicPr>
        <p:blipFill>
          <a:blip r:embed="rId2" cstate="print"/>
          <a:srcRect/>
          <a:stretch>
            <a:fillRect/>
          </a:stretch>
        </p:blipFill>
        <p:spPr bwMode="auto">
          <a:xfrm>
            <a:off x="971600" y="260649"/>
            <a:ext cx="7128792" cy="518457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331640" y="5411450"/>
            <a:ext cx="5927072" cy="1446550"/>
          </a:xfrm>
          <a:prstGeom prst="rect">
            <a:avLst/>
          </a:prstGeom>
          <a:noFill/>
        </p:spPr>
        <p:txBody>
          <a:bodyPr wrap="none" rtlCol="0">
            <a:spAutoFit/>
          </a:bodyPr>
          <a:lstStyle/>
          <a:p>
            <a:r>
              <a:rPr lang="en-US" sz="4400" b="1" dirty="0" smtClean="0">
                <a:latin typeface="+mn-lt"/>
              </a:rPr>
              <a:t>Charles, Prince of Wales </a:t>
            </a:r>
          </a:p>
          <a:p>
            <a:r>
              <a:rPr lang="en-US" sz="4400" b="1" dirty="0" smtClean="0">
                <a:latin typeface="+mn-lt"/>
              </a:rPr>
              <a:t>born 14 November 1948</a:t>
            </a:r>
            <a:endParaRPr lang="ru-RU" sz="4400" b="1" dirty="0">
              <a:latin typeface="+mn-lt"/>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4624" y="620688"/>
            <a:ext cx="11025225" cy="1446550"/>
          </a:xfrm>
          <a:prstGeom prst="rect">
            <a:avLst/>
          </a:prstGeom>
          <a:noFill/>
        </p:spPr>
        <p:txBody>
          <a:bodyPr wrap="square" rtlCol="0">
            <a:spAutoFit/>
          </a:bodyPr>
          <a:lstStyle/>
          <a:p>
            <a:pPr algn="ctr"/>
            <a:r>
              <a:rPr lang="en-US" sz="4400" b="1" u="sng" dirty="0" smtClean="0">
                <a:latin typeface="+mn-lt"/>
              </a:rPr>
              <a:t>4) Name the year when Elizabeth II </a:t>
            </a:r>
          </a:p>
          <a:p>
            <a:pPr algn="ctr"/>
            <a:r>
              <a:rPr lang="en-US" sz="4400" b="1" u="sng" dirty="0" smtClean="0">
                <a:latin typeface="+mn-lt"/>
              </a:rPr>
              <a:t>became the Queen of the UK</a:t>
            </a:r>
            <a:endParaRPr lang="ru-RU" sz="4400" b="1" u="sng" dirty="0">
              <a:latin typeface="+mn-lt"/>
            </a:endParaRPr>
          </a:p>
        </p:txBody>
      </p:sp>
      <p:sp>
        <p:nvSpPr>
          <p:cNvPr id="3" name="TextBox 2"/>
          <p:cNvSpPr txBox="1"/>
          <p:nvPr/>
        </p:nvSpPr>
        <p:spPr>
          <a:xfrm>
            <a:off x="5148064" y="2924944"/>
            <a:ext cx="3384376" cy="769441"/>
          </a:xfrm>
          <a:prstGeom prst="rect">
            <a:avLst/>
          </a:prstGeom>
          <a:noFill/>
        </p:spPr>
        <p:txBody>
          <a:bodyPr wrap="square" rtlCol="0">
            <a:spAutoFit/>
          </a:bodyPr>
          <a:lstStyle/>
          <a:p>
            <a:r>
              <a:rPr lang="en-US" sz="4400" b="1" dirty="0">
                <a:latin typeface="+mn-lt"/>
              </a:rPr>
              <a:t>c</a:t>
            </a:r>
            <a:r>
              <a:rPr lang="en-US" sz="4400" b="1" dirty="0" smtClean="0">
                <a:latin typeface="+mn-lt"/>
              </a:rPr>
              <a:t>) 195</a:t>
            </a:r>
            <a:r>
              <a:rPr lang="ru-RU" sz="4400" b="1" dirty="0" smtClean="0">
                <a:latin typeface="+mn-lt"/>
              </a:rPr>
              <a:t>2</a:t>
            </a:r>
            <a:endParaRPr lang="ru-RU" sz="4400" b="1" dirty="0">
              <a:latin typeface="+mn-lt"/>
            </a:endParaRPr>
          </a:p>
        </p:txBody>
      </p:sp>
      <p:sp>
        <p:nvSpPr>
          <p:cNvPr id="4" name="TextBox 3"/>
          <p:cNvSpPr txBox="1"/>
          <p:nvPr/>
        </p:nvSpPr>
        <p:spPr>
          <a:xfrm>
            <a:off x="1403648" y="4005064"/>
            <a:ext cx="2392266" cy="769441"/>
          </a:xfrm>
          <a:prstGeom prst="rect">
            <a:avLst/>
          </a:prstGeom>
          <a:noFill/>
        </p:spPr>
        <p:txBody>
          <a:bodyPr wrap="square" rtlCol="0">
            <a:spAutoFit/>
          </a:bodyPr>
          <a:lstStyle/>
          <a:p>
            <a:r>
              <a:rPr lang="en-US" sz="4400" b="1" dirty="0">
                <a:latin typeface="+mn-lt"/>
              </a:rPr>
              <a:t>b</a:t>
            </a:r>
            <a:r>
              <a:rPr lang="en-US" sz="4400" b="1" dirty="0" smtClean="0">
                <a:latin typeface="+mn-lt"/>
              </a:rPr>
              <a:t>) 1983</a:t>
            </a:r>
            <a:endParaRPr lang="ru-RU" sz="4400" b="1" dirty="0">
              <a:latin typeface="+mn-lt"/>
            </a:endParaRPr>
          </a:p>
        </p:txBody>
      </p:sp>
      <p:sp>
        <p:nvSpPr>
          <p:cNvPr id="5" name="TextBox 4"/>
          <p:cNvSpPr txBox="1"/>
          <p:nvPr/>
        </p:nvSpPr>
        <p:spPr>
          <a:xfrm>
            <a:off x="1403648" y="2924944"/>
            <a:ext cx="2392266" cy="769441"/>
          </a:xfrm>
          <a:prstGeom prst="rect">
            <a:avLst/>
          </a:prstGeom>
          <a:noFill/>
        </p:spPr>
        <p:txBody>
          <a:bodyPr wrap="square" rtlCol="0">
            <a:spAutoFit/>
          </a:bodyPr>
          <a:lstStyle/>
          <a:p>
            <a:r>
              <a:rPr lang="en-US" sz="4400" b="1" dirty="0" smtClean="0">
                <a:latin typeface="+mn-lt"/>
              </a:rPr>
              <a:t>a) 1926 </a:t>
            </a:r>
            <a:endParaRPr lang="ru-RU" sz="4400" b="1" dirty="0">
              <a:latin typeface="+mn-lt"/>
            </a:endParaRPr>
          </a:p>
        </p:txBody>
      </p:sp>
      <p:sp>
        <p:nvSpPr>
          <p:cNvPr id="6" name="TextBox 5"/>
          <p:cNvSpPr txBox="1"/>
          <p:nvPr/>
        </p:nvSpPr>
        <p:spPr>
          <a:xfrm>
            <a:off x="5148064" y="4005064"/>
            <a:ext cx="2392266" cy="769441"/>
          </a:xfrm>
          <a:prstGeom prst="rect">
            <a:avLst/>
          </a:prstGeom>
          <a:noFill/>
        </p:spPr>
        <p:txBody>
          <a:bodyPr wrap="square" rtlCol="0">
            <a:spAutoFit/>
          </a:bodyPr>
          <a:lstStyle/>
          <a:p>
            <a:r>
              <a:rPr lang="en-US" sz="4400" b="1" dirty="0">
                <a:latin typeface="+mn-lt"/>
              </a:rPr>
              <a:t>d</a:t>
            </a:r>
            <a:r>
              <a:rPr lang="en-US" sz="4400" b="1" dirty="0" smtClean="0">
                <a:latin typeface="+mn-lt"/>
              </a:rPr>
              <a:t>) 1990 </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ird.com.ua/wp-content/uploads/2012/04/jeffisgr8t-44153917.jpg"/>
          <p:cNvPicPr>
            <a:picLocks noChangeAspect="1" noChangeArrowheads="1"/>
          </p:cNvPicPr>
          <p:nvPr/>
        </p:nvPicPr>
        <p:blipFill>
          <a:blip r:embed="rId2" cstate="print"/>
          <a:srcRect/>
          <a:stretch>
            <a:fillRect/>
          </a:stretch>
        </p:blipFill>
        <p:spPr bwMode="auto">
          <a:xfrm>
            <a:off x="395536" y="404664"/>
            <a:ext cx="5029200" cy="604867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580112" y="260648"/>
            <a:ext cx="3273653" cy="3477875"/>
          </a:xfrm>
          <a:prstGeom prst="rect">
            <a:avLst/>
          </a:prstGeom>
          <a:noFill/>
        </p:spPr>
        <p:txBody>
          <a:bodyPr wrap="none" rtlCol="0">
            <a:spAutoFit/>
          </a:bodyPr>
          <a:lstStyle/>
          <a:p>
            <a:pPr algn="ctr"/>
            <a:r>
              <a:rPr lang="en-US" sz="4400" b="1" dirty="0" smtClean="0">
                <a:latin typeface="+mn-lt"/>
              </a:rPr>
              <a:t>Queen</a:t>
            </a:r>
          </a:p>
          <a:p>
            <a:pPr algn="ctr"/>
            <a:r>
              <a:rPr lang="en-US" sz="4400" b="1" dirty="0" smtClean="0">
                <a:latin typeface="+mn-lt"/>
              </a:rPr>
              <a:t>Elizabeth II </a:t>
            </a:r>
            <a:endParaRPr lang="ru-RU" sz="4400" b="1" dirty="0" smtClean="0">
              <a:latin typeface="+mn-lt"/>
            </a:endParaRPr>
          </a:p>
          <a:p>
            <a:endParaRPr lang="ru-RU" sz="4400" b="1" dirty="0" smtClean="0">
              <a:latin typeface="+mn-lt"/>
            </a:endParaRPr>
          </a:p>
          <a:p>
            <a:pPr algn="ctr"/>
            <a:r>
              <a:rPr lang="en-US" sz="4400" b="1" dirty="0" smtClean="0">
                <a:latin typeface="+mn-lt"/>
              </a:rPr>
              <a:t>born </a:t>
            </a:r>
            <a:endParaRPr lang="ru-RU" sz="4400" b="1" dirty="0" smtClean="0">
              <a:latin typeface="+mn-lt"/>
            </a:endParaRPr>
          </a:p>
          <a:p>
            <a:pPr algn="ctr"/>
            <a:r>
              <a:rPr lang="en-US" sz="4400" b="1" dirty="0" smtClean="0">
                <a:latin typeface="+mn-lt"/>
              </a:rPr>
              <a:t>21 April 1926</a:t>
            </a:r>
            <a:endParaRPr lang="ru-RU" sz="4400" b="1" dirty="0">
              <a:latin typeface="+mn-lt"/>
            </a:endParaRPr>
          </a:p>
        </p:txBody>
      </p:sp>
      <p:sp>
        <p:nvSpPr>
          <p:cNvPr id="4" name="TextBox 3"/>
          <p:cNvSpPr txBox="1"/>
          <p:nvPr/>
        </p:nvSpPr>
        <p:spPr>
          <a:xfrm>
            <a:off x="5498835" y="4221088"/>
            <a:ext cx="3645165" cy="2123658"/>
          </a:xfrm>
          <a:prstGeom prst="rect">
            <a:avLst/>
          </a:prstGeom>
          <a:noFill/>
        </p:spPr>
        <p:txBody>
          <a:bodyPr wrap="none" rtlCol="0">
            <a:spAutoFit/>
          </a:bodyPr>
          <a:lstStyle/>
          <a:p>
            <a:pPr algn="ctr"/>
            <a:r>
              <a:rPr lang="en-US" sz="4400" b="1" dirty="0" smtClean="0">
                <a:latin typeface="+mn-lt"/>
              </a:rPr>
              <a:t>Reign</a:t>
            </a:r>
          </a:p>
          <a:p>
            <a:pPr algn="ctr"/>
            <a:r>
              <a:rPr lang="en-US" sz="4400" b="1" dirty="0" smtClean="0">
                <a:latin typeface="+mn-lt"/>
              </a:rPr>
              <a:t>6 February </a:t>
            </a:r>
          </a:p>
          <a:p>
            <a:pPr algn="ctr"/>
            <a:r>
              <a:rPr lang="en-US" sz="4400" b="1" dirty="0" smtClean="0">
                <a:latin typeface="+mn-lt"/>
              </a:rPr>
              <a:t>1952 – present</a:t>
            </a:r>
            <a:endParaRPr lang="ru-RU" sz="4400" b="1" dirty="0">
              <a:latin typeface="+mn-l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1" y="476672"/>
            <a:ext cx="8784977" cy="1446550"/>
          </a:xfrm>
          <a:prstGeom prst="rect">
            <a:avLst/>
          </a:prstGeom>
          <a:noFill/>
        </p:spPr>
        <p:txBody>
          <a:bodyPr wrap="square" rtlCol="0">
            <a:spAutoFit/>
          </a:bodyPr>
          <a:lstStyle/>
          <a:p>
            <a:pPr algn="ctr"/>
            <a:r>
              <a:rPr lang="en-US" sz="4400" b="1" u="sng" dirty="0" smtClean="0">
                <a:latin typeface="+mn-lt"/>
              </a:rPr>
              <a:t>5) Name the British explorer, who reached the Antarctic </a:t>
            </a:r>
            <a:endParaRPr lang="ru-RU" sz="4400" b="1" u="sng" dirty="0">
              <a:latin typeface="+mn-lt"/>
            </a:endParaRPr>
          </a:p>
        </p:txBody>
      </p:sp>
      <p:sp>
        <p:nvSpPr>
          <p:cNvPr id="3" name="TextBox 2"/>
          <p:cNvSpPr txBox="1"/>
          <p:nvPr/>
        </p:nvSpPr>
        <p:spPr>
          <a:xfrm>
            <a:off x="683568" y="4077072"/>
            <a:ext cx="3384376" cy="1446550"/>
          </a:xfrm>
          <a:prstGeom prst="rect">
            <a:avLst/>
          </a:prstGeom>
          <a:noFill/>
        </p:spPr>
        <p:txBody>
          <a:bodyPr wrap="square" rtlCol="0">
            <a:spAutoFit/>
          </a:bodyPr>
          <a:lstStyle/>
          <a:p>
            <a:r>
              <a:rPr lang="en-US" sz="4400" b="1" dirty="0">
                <a:latin typeface="+mn-lt"/>
              </a:rPr>
              <a:t>b</a:t>
            </a:r>
            <a:r>
              <a:rPr lang="en-US" sz="4400" b="1" dirty="0" smtClean="0">
                <a:latin typeface="+mn-lt"/>
              </a:rPr>
              <a:t>) James Cook</a:t>
            </a:r>
            <a:endParaRPr lang="ru-RU" sz="4400" b="1" dirty="0">
              <a:latin typeface="+mn-lt"/>
            </a:endParaRPr>
          </a:p>
        </p:txBody>
      </p:sp>
      <p:sp>
        <p:nvSpPr>
          <p:cNvPr id="4" name="TextBox 3"/>
          <p:cNvSpPr txBox="1"/>
          <p:nvPr/>
        </p:nvSpPr>
        <p:spPr>
          <a:xfrm>
            <a:off x="611560" y="2420888"/>
            <a:ext cx="4104456" cy="1446550"/>
          </a:xfrm>
          <a:prstGeom prst="rect">
            <a:avLst/>
          </a:prstGeom>
          <a:noFill/>
        </p:spPr>
        <p:txBody>
          <a:bodyPr wrap="square" rtlCol="0">
            <a:spAutoFit/>
          </a:bodyPr>
          <a:lstStyle/>
          <a:p>
            <a:r>
              <a:rPr lang="en-US" sz="4400" b="1" dirty="0" smtClean="0">
                <a:latin typeface="+mn-lt"/>
              </a:rPr>
              <a:t>a) </a:t>
            </a:r>
            <a:r>
              <a:rPr lang="en-US" sz="4400" b="1" dirty="0" err="1" smtClean="0">
                <a:latin typeface="+mn-lt"/>
              </a:rPr>
              <a:t>Royald</a:t>
            </a:r>
            <a:r>
              <a:rPr lang="en-US" sz="4400" b="1" dirty="0" smtClean="0">
                <a:latin typeface="+mn-lt"/>
              </a:rPr>
              <a:t> Amundsen</a:t>
            </a:r>
            <a:endParaRPr lang="ru-RU" sz="4400" b="1" dirty="0">
              <a:latin typeface="+mn-lt"/>
            </a:endParaRPr>
          </a:p>
        </p:txBody>
      </p:sp>
      <p:sp>
        <p:nvSpPr>
          <p:cNvPr id="5" name="TextBox 4"/>
          <p:cNvSpPr txBox="1"/>
          <p:nvPr/>
        </p:nvSpPr>
        <p:spPr>
          <a:xfrm>
            <a:off x="4644008" y="2492896"/>
            <a:ext cx="3923928" cy="1446550"/>
          </a:xfrm>
          <a:prstGeom prst="rect">
            <a:avLst/>
          </a:prstGeom>
          <a:noFill/>
        </p:spPr>
        <p:txBody>
          <a:bodyPr wrap="square" rtlCol="0">
            <a:spAutoFit/>
          </a:bodyPr>
          <a:lstStyle/>
          <a:p>
            <a:r>
              <a:rPr lang="en-US" sz="4400" b="1" dirty="0" smtClean="0">
                <a:latin typeface="+mn-lt"/>
              </a:rPr>
              <a:t>c) Robert Falcon Scott</a:t>
            </a:r>
            <a:endParaRPr lang="ru-RU" sz="4400" b="1" dirty="0">
              <a:latin typeface="+mn-lt"/>
            </a:endParaRPr>
          </a:p>
        </p:txBody>
      </p:sp>
      <p:sp>
        <p:nvSpPr>
          <p:cNvPr id="6" name="TextBox 5"/>
          <p:cNvSpPr txBox="1"/>
          <p:nvPr/>
        </p:nvSpPr>
        <p:spPr>
          <a:xfrm>
            <a:off x="4788024" y="4149080"/>
            <a:ext cx="2952328" cy="1446550"/>
          </a:xfrm>
          <a:prstGeom prst="rect">
            <a:avLst/>
          </a:prstGeom>
          <a:noFill/>
        </p:spPr>
        <p:txBody>
          <a:bodyPr wrap="square" rtlCol="0">
            <a:spAutoFit/>
          </a:bodyPr>
          <a:lstStyle/>
          <a:p>
            <a:r>
              <a:rPr lang="en-US" sz="4400" b="1" dirty="0">
                <a:latin typeface="+mn-lt"/>
              </a:rPr>
              <a:t>d</a:t>
            </a:r>
            <a:r>
              <a:rPr lang="en-US" sz="4400" b="1" dirty="0" smtClean="0">
                <a:latin typeface="+mn-lt"/>
              </a:rPr>
              <a:t>) Francis Drake </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cdn.theoutplay.com/k-images/NT/bi000169_key_image.jpg"/>
          <p:cNvPicPr>
            <a:picLocks noChangeAspect="1" noChangeArrowheads="1"/>
          </p:cNvPicPr>
          <p:nvPr/>
        </p:nvPicPr>
        <p:blipFill>
          <a:blip r:embed="rId2" cstate="print"/>
          <a:srcRect/>
          <a:stretch>
            <a:fillRect/>
          </a:stretch>
        </p:blipFill>
        <p:spPr bwMode="auto">
          <a:xfrm>
            <a:off x="611560" y="476672"/>
            <a:ext cx="8136904" cy="604867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508104" y="476672"/>
            <a:ext cx="3177473" cy="1446550"/>
          </a:xfrm>
          <a:prstGeom prst="rect">
            <a:avLst/>
          </a:prstGeom>
          <a:noFill/>
        </p:spPr>
        <p:txBody>
          <a:bodyPr wrap="none" rtlCol="0">
            <a:spAutoFit/>
          </a:bodyPr>
          <a:lstStyle/>
          <a:p>
            <a:r>
              <a:rPr lang="en-US" sz="4400" b="1" dirty="0" smtClean="0">
                <a:latin typeface="+mn-lt"/>
              </a:rPr>
              <a:t>James Cook  </a:t>
            </a:r>
            <a:endParaRPr lang="ru-RU" sz="4400" b="1" dirty="0" smtClean="0">
              <a:latin typeface="+mn-lt"/>
            </a:endParaRPr>
          </a:p>
          <a:p>
            <a:r>
              <a:rPr lang="en-US" sz="4400" b="1" dirty="0" smtClean="0">
                <a:latin typeface="+mn-lt"/>
              </a:rPr>
              <a:t>1728– 1779</a:t>
            </a:r>
            <a:endParaRPr lang="ru-RU" sz="4400" b="1" dirty="0">
              <a:latin typeface="+mn-lt"/>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9" y="548680"/>
            <a:ext cx="8568952" cy="1446550"/>
          </a:xfrm>
          <a:prstGeom prst="rect">
            <a:avLst/>
          </a:prstGeom>
          <a:noFill/>
        </p:spPr>
        <p:txBody>
          <a:bodyPr wrap="square" rtlCol="0">
            <a:spAutoFit/>
          </a:bodyPr>
          <a:lstStyle/>
          <a:p>
            <a:pPr algn="ctr"/>
            <a:r>
              <a:rPr lang="en-US" sz="4400" b="1" u="sng" dirty="0" smtClean="0">
                <a:latin typeface="+mn-lt"/>
              </a:rPr>
              <a:t>6) Name the city where Greenwich is situated</a:t>
            </a:r>
            <a:endParaRPr lang="ru-RU" sz="4400" b="1" u="sng" dirty="0">
              <a:latin typeface="+mn-lt"/>
            </a:endParaRPr>
          </a:p>
        </p:txBody>
      </p:sp>
      <p:sp>
        <p:nvSpPr>
          <p:cNvPr id="3" name="TextBox 2"/>
          <p:cNvSpPr txBox="1"/>
          <p:nvPr/>
        </p:nvSpPr>
        <p:spPr>
          <a:xfrm>
            <a:off x="4572000" y="4005064"/>
            <a:ext cx="3384376" cy="769441"/>
          </a:xfrm>
          <a:prstGeom prst="rect">
            <a:avLst/>
          </a:prstGeom>
          <a:noFill/>
        </p:spPr>
        <p:txBody>
          <a:bodyPr wrap="square" rtlCol="0">
            <a:spAutoFit/>
          </a:bodyPr>
          <a:lstStyle/>
          <a:p>
            <a:r>
              <a:rPr lang="en-US" sz="4400" b="1" dirty="0" smtClean="0">
                <a:latin typeface="+mn-lt"/>
              </a:rPr>
              <a:t>d) London</a:t>
            </a:r>
            <a:endParaRPr lang="ru-RU" sz="4400" b="1" dirty="0">
              <a:latin typeface="+mn-lt"/>
            </a:endParaRPr>
          </a:p>
        </p:txBody>
      </p:sp>
      <p:sp>
        <p:nvSpPr>
          <p:cNvPr id="4" name="TextBox 3"/>
          <p:cNvSpPr txBox="1"/>
          <p:nvPr/>
        </p:nvSpPr>
        <p:spPr>
          <a:xfrm>
            <a:off x="539552" y="4005064"/>
            <a:ext cx="2752306" cy="769441"/>
          </a:xfrm>
          <a:prstGeom prst="rect">
            <a:avLst/>
          </a:prstGeom>
          <a:noFill/>
        </p:spPr>
        <p:txBody>
          <a:bodyPr wrap="square" rtlCol="0">
            <a:spAutoFit/>
          </a:bodyPr>
          <a:lstStyle/>
          <a:p>
            <a:r>
              <a:rPr lang="en-US" sz="4400" b="1" dirty="0">
                <a:latin typeface="+mn-lt"/>
              </a:rPr>
              <a:t>b</a:t>
            </a:r>
            <a:r>
              <a:rPr lang="en-US" sz="4400" b="1" dirty="0" smtClean="0">
                <a:latin typeface="+mn-lt"/>
              </a:rPr>
              <a:t>) Glasgow</a:t>
            </a:r>
            <a:endParaRPr lang="ru-RU" sz="4400" b="1" dirty="0">
              <a:latin typeface="+mn-lt"/>
            </a:endParaRPr>
          </a:p>
        </p:txBody>
      </p:sp>
      <p:sp>
        <p:nvSpPr>
          <p:cNvPr id="5" name="TextBox 4"/>
          <p:cNvSpPr txBox="1"/>
          <p:nvPr/>
        </p:nvSpPr>
        <p:spPr>
          <a:xfrm>
            <a:off x="4499992" y="2823319"/>
            <a:ext cx="3312368" cy="769441"/>
          </a:xfrm>
          <a:prstGeom prst="rect">
            <a:avLst/>
          </a:prstGeom>
          <a:noFill/>
        </p:spPr>
        <p:txBody>
          <a:bodyPr wrap="square" rtlCol="0">
            <a:spAutoFit/>
          </a:bodyPr>
          <a:lstStyle/>
          <a:p>
            <a:r>
              <a:rPr lang="en-US" sz="4400" b="1" dirty="0" smtClean="0">
                <a:latin typeface="+mn-lt"/>
              </a:rPr>
              <a:t>c) Edinburgh </a:t>
            </a:r>
            <a:endParaRPr lang="ru-RU" sz="4400" b="1" dirty="0">
              <a:latin typeface="+mn-lt"/>
            </a:endParaRPr>
          </a:p>
        </p:txBody>
      </p:sp>
      <p:sp>
        <p:nvSpPr>
          <p:cNvPr id="6" name="TextBox 5"/>
          <p:cNvSpPr txBox="1"/>
          <p:nvPr/>
        </p:nvSpPr>
        <p:spPr>
          <a:xfrm>
            <a:off x="467544" y="2780928"/>
            <a:ext cx="3600400" cy="769441"/>
          </a:xfrm>
          <a:prstGeom prst="rect">
            <a:avLst/>
          </a:prstGeom>
          <a:noFill/>
        </p:spPr>
        <p:txBody>
          <a:bodyPr wrap="square" rtlCol="0">
            <a:spAutoFit/>
          </a:bodyPr>
          <a:lstStyle/>
          <a:p>
            <a:r>
              <a:rPr lang="en-US" sz="4400" b="1" dirty="0" smtClean="0">
                <a:latin typeface="+mn-lt"/>
              </a:rPr>
              <a:t>a) Plymouth </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312SFEC LONDON-2007091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1" y="548680"/>
            <a:ext cx="8640960" cy="1446550"/>
          </a:xfrm>
          <a:prstGeom prst="rect">
            <a:avLst/>
          </a:prstGeom>
          <a:noFill/>
        </p:spPr>
        <p:txBody>
          <a:bodyPr wrap="square" rtlCol="0">
            <a:spAutoFit/>
          </a:bodyPr>
          <a:lstStyle/>
          <a:p>
            <a:pPr algn="ctr"/>
            <a:r>
              <a:rPr lang="en-US" sz="4400" b="1" u="sng" dirty="0" smtClean="0">
                <a:latin typeface="+mn-lt"/>
              </a:rPr>
              <a:t>7) Name the place where Christopher Wren is buried</a:t>
            </a:r>
            <a:endParaRPr lang="ru-RU" sz="4400" b="1" u="sng" dirty="0">
              <a:latin typeface="+mn-lt"/>
            </a:endParaRPr>
          </a:p>
        </p:txBody>
      </p:sp>
      <p:sp>
        <p:nvSpPr>
          <p:cNvPr id="3" name="TextBox 2"/>
          <p:cNvSpPr txBox="1"/>
          <p:nvPr/>
        </p:nvSpPr>
        <p:spPr>
          <a:xfrm>
            <a:off x="683568" y="4365104"/>
            <a:ext cx="3888432" cy="1446550"/>
          </a:xfrm>
          <a:prstGeom prst="rect">
            <a:avLst/>
          </a:prstGeom>
          <a:noFill/>
        </p:spPr>
        <p:txBody>
          <a:bodyPr wrap="square" rtlCol="0">
            <a:spAutoFit/>
          </a:bodyPr>
          <a:lstStyle/>
          <a:p>
            <a:r>
              <a:rPr lang="en-US" sz="4400" b="1" dirty="0">
                <a:latin typeface="+mn-lt"/>
              </a:rPr>
              <a:t>b</a:t>
            </a:r>
            <a:r>
              <a:rPr lang="en-US" sz="4400" b="1" dirty="0" smtClean="0">
                <a:latin typeface="+mn-lt"/>
              </a:rPr>
              <a:t>) St. Paul Cathedral</a:t>
            </a:r>
            <a:endParaRPr lang="ru-RU" sz="4400" b="1" dirty="0">
              <a:latin typeface="+mn-lt"/>
            </a:endParaRPr>
          </a:p>
        </p:txBody>
      </p:sp>
      <p:sp>
        <p:nvSpPr>
          <p:cNvPr id="4" name="TextBox 3"/>
          <p:cNvSpPr txBox="1"/>
          <p:nvPr/>
        </p:nvSpPr>
        <p:spPr>
          <a:xfrm>
            <a:off x="539552" y="2708920"/>
            <a:ext cx="3384376" cy="769441"/>
          </a:xfrm>
          <a:prstGeom prst="rect">
            <a:avLst/>
          </a:prstGeom>
          <a:noFill/>
        </p:spPr>
        <p:txBody>
          <a:bodyPr wrap="square" rtlCol="0">
            <a:spAutoFit/>
          </a:bodyPr>
          <a:lstStyle/>
          <a:p>
            <a:r>
              <a:rPr lang="en-US" sz="4400" b="1" dirty="0" smtClean="0">
                <a:latin typeface="+mn-lt"/>
              </a:rPr>
              <a:t>a) The Tower</a:t>
            </a:r>
            <a:endParaRPr lang="ru-RU" sz="4400" b="1" dirty="0">
              <a:latin typeface="+mn-lt"/>
            </a:endParaRPr>
          </a:p>
        </p:txBody>
      </p:sp>
      <p:sp>
        <p:nvSpPr>
          <p:cNvPr id="5" name="TextBox 4"/>
          <p:cNvSpPr txBox="1"/>
          <p:nvPr/>
        </p:nvSpPr>
        <p:spPr>
          <a:xfrm>
            <a:off x="4427984" y="2636912"/>
            <a:ext cx="4176464" cy="1446550"/>
          </a:xfrm>
          <a:prstGeom prst="rect">
            <a:avLst/>
          </a:prstGeom>
          <a:noFill/>
        </p:spPr>
        <p:txBody>
          <a:bodyPr wrap="square" rtlCol="0">
            <a:spAutoFit/>
          </a:bodyPr>
          <a:lstStyle/>
          <a:p>
            <a:r>
              <a:rPr lang="en-US" sz="4400" b="1" dirty="0" smtClean="0">
                <a:latin typeface="+mn-lt"/>
              </a:rPr>
              <a:t>c) Westminster Abbey </a:t>
            </a:r>
            <a:endParaRPr lang="ru-RU" sz="2400" b="1" dirty="0">
              <a:latin typeface="+mn-lt"/>
            </a:endParaRPr>
          </a:p>
        </p:txBody>
      </p:sp>
      <p:sp>
        <p:nvSpPr>
          <p:cNvPr id="6" name="TextBox 5"/>
          <p:cNvSpPr txBox="1"/>
          <p:nvPr/>
        </p:nvSpPr>
        <p:spPr>
          <a:xfrm>
            <a:off x="4572000" y="4293096"/>
            <a:ext cx="3744416" cy="769441"/>
          </a:xfrm>
          <a:prstGeom prst="rect">
            <a:avLst/>
          </a:prstGeom>
          <a:noFill/>
        </p:spPr>
        <p:txBody>
          <a:bodyPr wrap="square" rtlCol="0">
            <a:spAutoFit/>
          </a:bodyPr>
          <a:lstStyle/>
          <a:p>
            <a:r>
              <a:rPr lang="en-US" sz="4400" b="1" dirty="0">
                <a:latin typeface="+mn-lt"/>
              </a:rPr>
              <a:t>d</a:t>
            </a:r>
            <a:r>
              <a:rPr lang="en-US" sz="4400" b="1" dirty="0" smtClean="0">
                <a:latin typeface="+mn-lt"/>
              </a:rPr>
              <a:t>) Hyde Park </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hristopher Wren by Godfrey Kneller 1711.jpg"/>
          <p:cNvPicPr>
            <a:picLocks noChangeAspect="1" noChangeArrowheads="1"/>
          </p:cNvPicPr>
          <p:nvPr/>
        </p:nvPicPr>
        <p:blipFill>
          <a:blip r:embed="rId2" cstate="print"/>
          <a:srcRect t="12346"/>
          <a:stretch>
            <a:fillRect/>
          </a:stretch>
        </p:blipFill>
        <p:spPr bwMode="auto">
          <a:xfrm>
            <a:off x="323528" y="476672"/>
            <a:ext cx="3744416" cy="5112568"/>
          </a:xfrm>
          <a:prstGeom prst="rect">
            <a:avLst/>
          </a:prstGeom>
          <a:ln>
            <a:noFill/>
          </a:ln>
          <a:effectLst>
            <a:outerShdw blurRad="292100" dist="139700" dir="2700000" algn="tl" rotWithShape="0">
              <a:srgbClr val="333333">
                <a:alpha val="65000"/>
              </a:srgbClr>
            </a:outerShdw>
          </a:effectLst>
        </p:spPr>
      </p:pic>
      <p:sp>
        <p:nvSpPr>
          <p:cNvPr id="62468" name="AutoShape 4" descr="http://ru.stockfresh.com/thumbs/vichie81/3202213_%D1%81%D0%BE%D0%B1%D0%BE%D1%80%D0%B0-%D0%90%D0%BD%D0%B3%D0%BB%D0%B8%D0%B8-%D0%BD%D0%B5%D0%B1%D0%B5-%D1%82%D1%80%D0%B0%D0%B2%D0%B0-%D1%83%D0%BB%D0%B8%D1%86%D0%B5-%D0%B4%D0%B8%D0%B7%D0%B0%D0%B9%D0%BD%D0%B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2470" name="AutoShape 6" descr="http://ru.stockfresh.com/thumbs/vichie81/3202213_%D1%81%D0%BE%D0%B1%D0%BE%D1%80%D0%B0-%D0%90%D0%BD%D0%B3%D0%BB%D0%B8%D0%B8-%D0%BD%D0%B5%D0%B1%D0%B5-%D1%82%D1%80%D0%B0%D0%B2%D0%B0-%D1%83%D0%BB%D0%B8%D1%86%D0%B5-%D0%B4%D0%B8%D0%B7%D0%B0%D0%B9%D0%BD%D0%B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2471" name="Picture 7" descr="C:\Users\admin\Desktop\3202213_собора-Англии-небе-трава-улице-дизайна.jpg"/>
          <p:cNvPicPr>
            <a:picLocks noChangeAspect="1" noChangeArrowheads="1"/>
          </p:cNvPicPr>
          <p:nvPr/>
        </p:nvPicPr>
        <p:blipFill>
          <a:blip r:embed="rId3" cstate="print"/>
          <a:srcRect/>
          <a:stretch>
            <a:fillRect/>
          </a:stretch>
        </p:blipFill>
        <p:spPr bwMode="auto">
          <a:xfrm>
            <a:off x="4427984" y="3140968"/>
            <a:ext cx="4392488" cy="331236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953155" y="548680"/>
            <a:ext cx="5190845" cy="1446550"/>
          </a:xfrm>
          <a:prstGeom prst="rect">
            <a:avLst/>
          </a:prstGeom>
          <a:noFill/>
        </p:spPr>
        <p:txBody>
          <a:bodyPr wrap="none" rtlCol="0">
            <a:spAutoFit/>
          </a:bodyPr>
          <a:lstStyle/>
          <a:p>
            <a:pPr algn="ctr"/>
            <a:r>
              <a:rPr lang="en-US" sz="4400" b="1" dirty="0" smtClean="0">
                <a:latin typeface="+mn-lt"/>
              </a:rPr>
              <a:t>Sir Christopher Wren </a:t>
            </a:r>
            <a:endParaRPr lang="ru-RU" sz="4400" b="1" dirty="0" smtClean="0">
              <a:latin typeface="+mn-lt"/>
            </a:endParaRPr>
          </a:p>
          <a:p>
            <a:pPr algn="ctr"/>
            <a:r>
              <a:rPr lang="en-US" sz="4400" b="1" dirty="0" smtClean="0">
                <a:latin typeface="+mn-lt"/>
              </a:rPr>
              <a:t>1632</a:t>
            </a:r>
            <a:r>
              <a:rPr lang="ru-RU" sz="4400" b="1" dirty="0" smtClean="0">
                <a:latin typeface="+mn-lt"/>
              </a:rPr>
              <a:t>-1723</a:t>
            </a:r>
            <a:endParaRPr lang="ru-RU" sz="4400" b="1" dirty="0">
              <a:latin typeface="+mn-lt"/>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Картинки по запросу картинки шотланд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075" name="TextBox 2"/>
          <p:cNvSpPr txBox="1">
            <a:spLocks noChangeArrowheads="1"/>
          </p:cNvSpPr>
          <p:nvPr/>
        </p:nvSpPr>
        <p:spPr bwMode="auto">
          <a:xfrm>
            <a:off x="539750" y="188913"/>
            <a:ext cx="8120063" cy="769937"/>
          </a:xfrm>
          <a:prstGeom prst="rect">
            <a:avLst/>
          </a:prstGeom>
          <a:noFill/>
          <a:ln w="9525">
            <a:noFill/>
            <a:miter lim="800000"/>
            <a:headEnd/>
            <a:tailEnd/>
          </a:ln>
        </p:spPr>
        <p:txBody>
          <a:bodyPr wrap="none">
            <a:spAutoFit/>
          </a:bodyPr>
          <a:lstStyle/>
          <a:p>
            <a:r>
              <a:rPr lang="en-US" sz="4400" b="1">
                <a:latin typeface="Calibri" pitchFamily="34" charset="0"/>
              </a:rPr>
              <a:t>The thistle is a symbol of Scotland</a:t>
            </a:r>
            <a:endParaRPr lang="ru-RU" sz="4400" b="1">
              <a:latin typeface="Calibri"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024" y="404664"/>
            <a:ext cx="8784976" cy="2123658"/>
          </a:xfrm>
          <a:prstGeom prst="rect">
            <a:avLst/>
          </a:prstGeom>
          <a:noFill/>
        </p:spPr>
        <p:txBody>
          <a:bodyPr wrap="square" rtlCol="0">
            <a:spAutoFit/>
          </a:bodyPr>
          <a:lstStyle/>
          <a:p>
            <a:pPr algn="ctr"/>
            <a:r>
              <a:rPr lang="en-US" sz="4400" b="1" u="sng" dirty="0" smtClean="0">
                <a:latin typeface="+mn-lt"/>
              </a:rPr>
              <a:t>8) Name the scientist who discovered </a:t>
            </a:r>
          </a:p>
          <a:p>
            <a:pPr algn="ctr"/>
            <a:r>
              <a:rPr lang="en-US" sz="4400" b="1" u="sng" dirty="0" smtClean="0">
                <a:latin typeface="+mn-lt"/>
              </a:rPr>
              <a:t>the Law of Gravitation</a:t>
            </a:r>
            <a:endParaRPr lang="ru-RU" sz="4400" b="1" u="sng" dirty="0">
              <a:latin typeface="+mn-lt"/>
            </a:endParaRPr>
          </a:p>
        </p:txBody>
      </p:sp>
      <p:sp>
        <p:nvSpPr>
          <p:cNvPr id="3" name="TextBox 2"/>
          <p:cNvSpPr txBox="1"/>
          <p:nvPr/>
        </p:nvSpPr>
        <p:spPr>
          <a:xfrm>
            <a:off x="4572000" y="2924944"/>
            <a:ext cx="4176464" cy="769441"/>
          </a:xfrm>
          <a:prstGeom prst="rect">
            <a:avLst/>
          </a:prstGeom>
          <a:noFill/>
        </p:spPr>
        <p:txBody>
          <a:bodyPr wrap="square" rtlCol="0">
            <a:spAutoFit/>
          </a:bodyPr>
          <a:lstStyle/>
          <a:p>
            <a:r>
              <a:rPr lang="en-US" sz="4400" b="1" dirty="0" smtClean="0">
                <a:latin typeface="+mn-lt"/>
              </a:rPr>
              <a:t>c) Isaac Newton</a:t>
            </a:r>
            <a:endParaRPr lang="ru-RU" sz="4400" b="1" dirty="0">
              <a:latin typeface="+mn-lt"/>
            </a:endParaRPr>
          </a:p>
        </p:txBody>
      </p:sp>
      <p:sp>
        <p:nvSpPr>
          <p:cNvPr id="4" name="TextBox 3"/>
          <p:cNvSpPr txBox="1"/>
          <p:nvPr/>
        </p:nvSpPr>
        <p:spPr>
          <a:xfrm>
            <a:off x="467544" y="4581128"/>
            <a:ext cx="3240360" cy="1446550"/>
          </a:xfrm>
          <a:prstGeom prst="rect">
            <a:avLst/>
          </a:prstGeom>
          <a:noFill/>
        </p:spPr>
        <p:txBody>
          <a:bodyPr wrap="square" rtlCol="0">
            <a:spAutoFit/>
          </a:bodyPr>
          <a:lstStyle/>
          <a:p>
            <a:r>
              <a:rPr lang="en-US" sz="4400" b="1" dirty="0">
                <a:latin typeface="+mn-lt"/>
              </a:rPr>
              <a:t>b</a:t>
            </a:r>
            <a:r>
              <a:rPr lang="en-US" sz="4400" b="1" dirty="0" smtClean="0">
                <a:latin typeface="+mn-lt"/>
              </a:rPr>
              <a:t>) Alexander Bell</a:t>
            </a:r>
            <a:endParaRPr lang="ru-RU" sz="4400" b="1" dirty="0">
              <a:latin typeface="+mn-lt"/>
            </a:endParaRPr>
          </a:p>
        </p:txBody>
      </p:sp>
      <p:sp>
        <p:nvSpPr>
          <p:cNvPr id="5" name="TextBox 4"/>
          <p:cNvSpPr txBox="1"/>
          <p:nvPr/>
        </p:nvSpPr>
        <p:spPr>
          <a:xfrm>
            <a:off x="323528" y="2924944"/>
            <a:ext cx="3888432" cy="1446550"/>
          </a:xfrm>
          <a:prstGeom prst="rect">
            <a:avLst/>
          </a:prstGeom>
          <a:noFill/>
        </p:spPr>
        <p:txBody>
          <a:bodyPr wrap="square" rtlCol="0">
            <a:spAutoFit/>
          </a:bodyPr>
          <a:lstStyle/>
          <a:p>
            <a:r>
              <a:rPr lang="en-US" sz="4400" b="1" dirty="0" smtClean="0">
                <a:latin typeface="+mn-lt"/>
              </a:rPr>
              <a:t>a) Michael Faraday</a:t>
            </a:r>
            <a:endParaRPr lang="ru-RU" sz="4400" b="1" dirty="0">
              <a:latin typeface="+mn-lt"/>
            </a:endParaRPr>
          </a:p>
        </p:txBody>
      </p:sp>
      <p:sp>
        <p:nvSpPr>
          <p:cNvPr id="6" name="TextBox 5"/>
          <p:cNvSpPr txBox="1"/>
          <p:nvPr/>
        </p:nvSpPr>
        <p:spPr>
          <a:xfrm>
            <a:off x="4644008" y="4509120"/>
            <a:ext cx="3744416" cy="1446550"/>
          </a:xfrm>
          <a:prstGeom prst="rect">
            <a:avLst/>
          </a:prstGeom>
          <a:noFill/>
        </p:spPr>
        <p:txBody>
          <a:bodyPr wrap="square" rtlCol="0">
            <a:spAutoFit/>
          </a:bodyPr>
          <a:lstStyle/>
          <a:p>
            <a:r>
              <a:rPr lang="en-US" sz="4400" b="1" dirty="0">
                <a:latin typeface="+mn-lt"/>
              </a:rPr>
              <a:t>d</a:t>
            </a:r>
            <a:r>
              <a:rPr lang="en-US" sz="4400" b="1" dirty="0" smtClean="0">
                <a:latin typeface="+mn-lt"/>
              </a:rPr>
              <a:t>) Alexander </a:t>
            </a:r>
            <a:r>
              <a:rPr lang="en-US" sz="4400" b="1" dirty="0" err="1" smtClean="0">
                <a:latin typeface="+mn-lt"/>
              </a:rPr>
              <a:t>Flemming</a:t>
            </a:r>
            <a:r>
              <a:rPr lang="en-US" sz="4400" b="1" dirty="0" smtClean="0">
                <a:latin typeface="+mn-lt"/>
              </a:rPr>
              <a:t> </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descr="http://www.royalmintmuseum.org.uk/images/history/history-of-the-royal-mint/people/mint-officials/isaac-newton/newtonpainti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3494" name="Picture 6" descr="http://www.elist10.com/wp-content/uploads/2013/10/Sir-Issac-Newton.jpg"/>
          <p:cNvPicPr>
            <a:picLocks noChangeAspect="1" noChangeArrowheads="1"/>
          </p:cNvPicPr>
          <p:nvPr/>
        </p:nvPicPr>
        <p:blipFill>
          <a:blip r:embed="rId2" cstate="print"/>
          <a:srcRect/>
          <a:stretch>
            <a:fillRect/>
          </a:stretch>
        </p:blipFill>
        <p:spPr bwMode="auto">
          <a:xfrm>
            <a:off x="3275856" y="548680"/>
            <a:ext cx="5040560" cy="583264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51520" y="620688"/>
            <a:ext cx="2876108" cy="2123658"/>
          </a:xfrm>
          <a:prstGeom prst="rect">
            <a:avLst/>
          </a:prstGeom>
          <a:noFill/>
        </p:spPr>
        <p:txBody>
          <a:bodyPr wrap="square" rtlCol="0">
            <a:spAutoFit/>
          </a:bodyPr>
          <a:lstStyle/>
          <a:p>
            <a:pPr algn="ctr"/>
            <a:r>
              <a:rPr lang="en-US" sz="4400" b="1" dirty="0" smtClean="0">
                <a:latin typeface="+mn-lt"/>
              </a:rPr>
              <a:t>Sir Isaac </a:t>
            </a:r>
            <a:endParaRPr lang="ru-RU" sz="4400" b="1" dirty="0" smtClean="0">
              <a:latin typeface="+mn-lt"/>
            </a:endParaRPr>
          </a:p>
          <a:p>
            <a:pPr algn="ctr"/>
            <a:r>
              <a:rPr lang="en-US" sz="4400" b="1" dirty="0" smtClean="0">
                <a:latin typeface="+mn-lt"/>
              </a:rPr>
              <a:t>Newton</a:t>
            </a:r>
            <a:r>
              <a:rPr lang="en-US" sz="4400" dirty="0" smtClean="0">
                <a:latin typeface="+mn-lt"/>
              </a:rPr>
              <a:t> </a:t>
            </a:r>
            <a:endParaRPr lang="ru-RU" sz="4400" dirty="0" smtClean="0">
              <a:latin typeface="+mn-lt"/>
            </a:endParaRPr>
          </a:p>
          <a:p>
            <a:pPr algn="ctr"/>
            <a:r>
              <a:rPr lang="en-US" sz="4400" b="1" dirty="0" smtClean="0">
                <a:latin typeface="+mn-lt"/>
              </a:rPr>
              <a:t>1642 –1726</a:t>
            </a:r>
            <a:endParaRPr lang="ru-RU" sz="4400" b="1" dirty="0">
              <a:latin typeface="+mn-l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9" y="548680"/>
            <a:ext cx="8640960" cy="1446550"/>
          </a:xfrm>
          <a:prstGeom prst="rect">
            <a:avLst/>
          </a:prstGeom>
          <a:noFill/>
        </p:spPr>
        <p:txBody>
          <a:bodyPr wrap="square" rtlCol="0">
            <a:spAutoFit/>
          </a:bodyPr>
          <a:lstStyle/>
          <a:p>
            <a:pPr algn="ctr"/>
            <a:r>
              <a:rPr lang="en-US" sz="4400" b="1" u="sng" dirty="0" smtClean="0">
                <a:latin typeface="+mn-lt"/>
              </a:rPr>
              <a:t>9) How many lakes are in the Lake District?</a:t>
            </a:r>
            <a:endParaRPr lang="ru-RU" sz="4400" b="1" u="sng" dirty="0">
              <a:latin typeface="+mn-lt"/>
            </a:endParaRPr>
          </a:p>
        </p:txBody>
      </p:sp>
      <p:sp>
        <p:nvSpPr>
          <p:cNvPr id="3" name="TextBox 2"/>
          <p:cNvSpPr txBox="1"/>
          <p:nvPr/>
        </p:nvSpPr>
        <p:spPr>
          <a:xfrm>
            <a:off x="4788024" y="2924944"/>
            <a:ext cx="3384376" cy="769441"/>
          </a:xfrm>
          <a:prstGeom prst="rect">
            <a:avLst/>
          </a:prstGeom>
          <a:noFill/>
        </p:spPr>
        <p:txBody>
          <a:bodyPr wrap="square" rtlCol="0">
            <a:spAutoFit/>
          </a:bodyPr>
          <a:lstStyle/>
          <a:p>
            <a:r>
              <a:rPr lang="en-US" sz="4400" b="1" dirty="0" smtClean="0">
                <a:latin typeface="+mn-lt"/>
              </a:rPr>
              <a:t>c) sixteen</a:t>
            </a:r>
            <a:endParaRPr lang="ru-RU" sz="4400" b="1" dirty="0">
              <a:latin typeface="+mn-lt"/>
            </a:endParaRPr>
          </a:p>
        </p:txBody>
      </p:sp>
      <p:sp>
        <p:nvSpPr>
          <p:cNvPr id="4" name="TextBox 3"/>
          <p:cNvSpPr txBox="1"/>
          <p:nvPr/>
        </p:nvSpPr>
        <p:spPr>
          <a:xfrm>
            <a:off x="899592" y="4005064"/>
            <a:ext cx="2392266" cy="769441"/>
          </a:xfrm>
          <a:prstGeom prst="rect">
            <a:avLst/>
          </a:prstGeom>
          <a:noFill/>
        </p:spPr>
        <p:txBody>
          <a:bodyPr wrap="square" rtlCol="0">
            <a:spAutoFit/>
          </a:bodyPr>
          <a:lstStyle/>
          <a:p>
            <a:r>
              <a:rPr lang="en-US" sz="4400" b="1" dirty="0">
                <a:latin typeface="+mn-lt"/>
              </a:rPr>
              <a:t>b</a:t>
            </a:r>
            <a:r>
              <a:rPr lang="en-US" sz="4400" b="1" dirty="0" smtClean="0">
                <a:latin typeface="+mn-lt"/>
              </a:rPr>
              <a:t>) ten</a:t>
            </a:r>
            <a:endParaRPr lang="ru-RU" sz="4400" b="1" dirty="0">
              <a:latin typeface="+mn-lt"/>
            </a:endParaRPr>
          </a:p>
        </p:txBody>
      </p:sp>
      <p:sp>
        <p:nvSpPr>
          <p:cNvPr id="5" name="TextBox 4"/>
          <p:cNvSpPr txBox="1"/>
          <p:nvPr/>
        </p:nvSpPr>
        <p:spPr>
          <a:xfrm>
            <a:off x="827584" y="2852936"/>
            <a:ext cx="2392266" cy="769441"/>
          </a:xfrm>
          <a:prstGeom prst="rect">
            <a:avLst/>
          </a:prstGeom>
          <a:noFill/>
        </p:spPr>
        <p:txBody>
          <a:bodyPr wrap="square" rtlCol="0">
            <a:spAutoFit/>
          </a:bodyPr>
          <a:lstStyle/>
          <a:p>
            <a:r>
              <a:rPr lang="en-US" sz="4400" b="1" dirty="0" smtClean="0">
                <a:latin typeface="+mn-lt"/>
              </a:rPr>
              <a:t>c) six</a:t>
            </a:r>
            <a:endParaRPr lang="ru-RU" sz="4400" b="1" dirty="0">
              <a:latin typeface="+mn-lt"/>
            </a:endParaRPr>
          </a:p>
        </p:txBody>
      </p:sp>
      <p:sp>
        <p:nvSpPr>
          <p:cNvPr id="6" name="TextBox 5"/>
          <p:cNvSpPr txBox="1"/>
          <p:nvPr/>
        </p:nvSpPr>
        <p:spPr>
          <a:xfrm>
            <a:off x="4788024" y="4077072"/>
            <a:ext cx="2752306" cy="769441"/>
          </a:xfrm>
          <a:prstGeom prst="rect">
            <a:avLst/>
          </a:prstGeom>
          <a:noFill/>
        </p:spPr>
        <p:txBody>
          <a:bodyPr wrap="square" rtlCol="0">
            <a:spAutoFit/>
          </a:bodyPr>
          <a:lstStyle/>
          <a:p>
            <a:r>
              <a:rPr lang="en-US" sz="4400" b="1" dirty="0">
                <a:latin typeface="+mn-lt"/>
              </a:rPr>
              <a:t>d</a:t>
            </a:r>
            <a:r>
              <a:rPr lang="en-US" sz="4400" b="1" dirty="0" smtClean="0">
                <a:latin typeface="+mn-lt"/>
              </a:rPr>
              <a:t>) twenty</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wallpaperbase.online/wp-content/uploads/2014/12/Blue-Clear-district-Lake-sky.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9" y="548680"/>
            <a:ext cx="8496944" cy="1446550"/>
          </a:xfrm>
          <a:prstGeom prst="rect">
            <a:avLst/>
          </a:prstGeom>
          <a:noFill/>
        </p:spPr>
        <p:txBody>
          <a:bodyPr wrap="square" rtlCol="0">
            <a:spAutoFit/>
          </a:bodyPr>
          <a:lstStyle/>
          <a:p>
            <a:pPr algn="ctr"/>
            <a:r>
              <a:rPr lang="ru-RU" sz="4400" b="1" u="sng" dirty="0" smtClean="0">
                <a:latin typeface="+mn-lt"/>
              </a:rPr>
              <a:t>1</a:t>
            </a:r>
            <a:r>
              <a:rPr lang="en-US" sz="4400" b="1" u="sng" dirty="0" smtClean="0">
                <a:latin typeface="+mn-lt"/>
              </a:rPr>
              <a:t>0</a:t>
            </a:r>
            <a:r>
              <a:rPr lang="ru-RU" sz="4400" b="1" u="sng" dirty="0" smtClean="0">
                <a:latin typeface="+mn-lt"/>
              </a:rPr>
              <a:t>. </a:t>
            </a:r>
            <a:r>
              <a:rPr lang="en-US" sz="4400" b="1" u="sng" dirty="0" smtClean="0">
                <a:latin typeface="+mn-lt"/>
              </a:rPr>
              <a:t>What is the highest mountain in the UK?</a:t>
            </a:r>
            <a:endParaRPr lang="ru-RU" sz="4400" b="1" u="sng" dirty="0">
              <a:latin typeface="+mn-lt"/>
            </a:endParaRPr>
          </a:p>
        </p:txBody>
      </p:sp>
      <p:sp>
        <p:nvSpPr>
          <p:cNvPr id="3" name="TextBox 2"/>
          <p:cNvSpPr txBox="1"/>
          <p:nvPr/>
        </p:nvSpPr>
        <p:spPr>
          <a:xfrm>
            <a:off x="395536" y="2708920"/>
            <a:ext cx="3888432" cy="769441"/>
          </a:xfrm>
          <a:prstGeom prst="rect">
            <a:avLst/>
          </a:prstGeom>
          <a:noFill/>
        </p:spPr>
        <p:txBody>
          <a:bodyPr wrap="square" rtlCol="0">
            <a:spAutoFit/>
          </a:bodyPr>
          <a:lstStyle/>
          <a:p>
            <a:r>
              <a:rPr lang="en-US" sz="4400" b="1" dirty="0" smtClean="0">
                <a:latin typeface="+mn-lt"/>
              </a:rPr>
              <a:t>a) Ben Nevis</a:t>
            </a:r>
            <a:endParaRPr lang="ru-RU" sz="4400" b="1" dirty="0">
              <a:latin typeface="+mn-lt"/>
            </a:endParaRPr>
          </a:p>
        </p:txBody>
      </p:sp>
      <p:sp>
        <p:nvSpPr>
          <p:cNvPr id="4" name="TextBox 3"/>
          <p:cNvSpPr txBox="1"/>
          <p:nvPr/>
        </p:nvSpPr>
        <p:spPr>
          <a:xfrm>
            <a:off x="395536" y="4509120"/>
            <a:ext cx="3168352" cy="769441"/>
          </a:xfrm>
          <a:prstGeom prst="rect">
            <a:avLst/>
          </a:prstGeom>
          <a:noFill/>
        </p:spPr>
        <p:txBody>
          <a:bodyPr wrap="square" rtlCol="0">
            <a:spAutoFit/>
          </a:bodyPr>
          <a:lstStyle/>
          <a:p>
            <a:r>
              <a:rPr lang="en-US" sz="4400" b="1" dirty="0">
                <a:latin typeface="+mn-lt"/>
              </a:rPr>
              <a:t>b</a:t>
            </a:r>
            <a:r>
              <a:rPr lang="en-US" sz="4400" b="1" dirty="0" smtClean="0">
                <a:latin typeface="+mn-lt"/>
              </a:rPr>
              <a:t>) </a:t>
            </a:r>
            <a:r>
              <a:rPr lang="en-US" sz="4400" b="1" dirty="0" err="1" smtClean="0">
                <a:latin typeface="+mn-lt"/>
              </a:rPr>
              <a:t>Snowdon</a:t>
            </a:r>
            <a:endParaRPr lang="ru-RU" sz="4400" b="1" dirty="0">
              <a:latin typeface="+mn-lt"/>
            </a:endParaRPr>
          </a:p>
        </p:txBody>
      </p:sp>
      <p:sp>
        <p:nvSpPr>
          <p:cNvPr id="5" name="TextBox 4"/>
          <p:cNvSpPr txBox="1"/>
          <p:nvPr/>
        </p:nvSpPr>
        <p:spPr>
          <a:xfrm>
            <a:off x="4283968" y="2751311"/>
            <a:ext cx="4248472" cy="1446550"/>
          </a:xfrm>
          <a:prstGeom prst="rect">
            <a:avLst/>
          </a:prstGeom>
          <a:noFill/>
        </p:spPr>
        <p:txBody>
          <a:bodyPr wrap="square" rtlCol="0">
            <a:spAutoFit/>
          </a:bodyPr>
          <a:lstStyle/>
          <a:p>
            <a:r>
              <a:rPr lang="en-US" sz="4400" b="1" dirty="0" smtClean="0">
                <a:latin typeface="+mn-lt"/>
              </a:rPr>
              <a:t>c) The </a:t>
            </a:r>
            <a:r>
              <a:rPr lang="en-US" sz="4400" b="1" dirty="0" err="1" smtClean="0">
                <a:latin typeface="+mn-lt"/>
              </a:rPr>
              <a:t>Mourne</a:t>
            </a:r>
            <a:r>
              <a:rPr lang="en-US" sz="4400" b="1" dirty="0" smtClean="0">
                <a:latin typeface="+mn-lt"/>
              </a:rPr>
              <a:t> Mountain</a:t>
            </a:r>
            <a:endParaRPr lang="ru-RU" sz="4400" b="1" dirty="0">
              <a:latin typeface="+mn-lt"/>
            </a:endParaRPr>
          </a:p>
        </p:txBody>
      </p:sp>
      <p:sp>
        <p:nvSpPr>
          <p:cNvPr id="6" name="TextBox 5"/>
          <p:cNvSpPr txBox="1"/>
          <p:nvPr/>
        </p:nvSpPr>
        <p:spPr>
          <a:xfrm>
            <a:off x="4355976" y="4509120"/>
            <a:ext cx="4392488" cy="1446550"/>
          </a:xfrm>
          <a:prstGeom prst="rect">
            <a:avLst/>
          </a:prstGeom>
          <a:noFill/>
        </p:spPr>
        <p:txBody>
          <a:bodyPr wrap="square" rtlCol="0">
            <a:spAutoFit/>
          </a:bodyPr>
          <a:lstStyle/>
          <a:p>
            <a:r>
              <a:rPr lang="en-US" sz="4400" b="1" dirty="0">
                <a:latin typeface="+mn-lt"/>
              </a:rPr>
              <a:t>d</a:t>
            </a:r>
            <a:r>
              <a:rPr lang="en-US" sz="4400" b="1" dirty="0" smtClean="0">
                <a:latin typeface="+mn-lt"/>
              </a:rPr>
              <a:t>) The </a:t>
            </a:r>
            <a:r>
              <a:rPr lang="en-US" sz="4400" b="1" dirty="0" err="1" smtClean="0">
                <a:latin typeface="+mn-lt"/>
              </a:rPr>
              <a:t>Pennine</a:t>
            </a:r>
            <a:r>
              <a:rPr lang="en-US" sz="4400" b="1" dirty="0" smtClean="0">
                <a:latin typeface="+mn-lt"/>
              </a:rPr>
              <a:t> Chain</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descr="http://news-assets.sn.itv.com/image/file/153921/4d60221c70233ef4_1359244778_9j-4aaqsk.jpeg"/>
          <p:cNvPicPr>
            <a:picLocks noChangeAspect="1" noChangeArrowheads="1"/>
          </p:cNvPicPr>
          <p:nvPr/>
        </p:nvPicPr>
        <p:blipFill>
          <a:blip r:embed="rId2" cstate="print"/>
          <a:srcRect l="20949" r="20132" b="2326"/>
          <a:stretch>
            <a:fillRect/>
          </a:stretch>
        </p:blipFill>
        <p:spPr bwMode="auto">
          <a:xfrm>
            <a:off x="251520" y="332656"/>
            <a:ext cx="3240360" cy="3024336"/>
          </a:xfrm>
          <a:prstGeom prst="rect">
            <a:avLst/>
          </a:prstGeom>
          <a:ln>
            <a:noFill/>
          </a:ln>
          <a:effectLst>
            <a:softEdge rad="112500"/>
          </a:effectLst>
        </p:spPr>
      </p:pic>
      <p:pic>
        <p:nvPicPr>
          <p:cNvPr id="65542" name="Picture 6" descr="http://3.bp.blogspot.com/-4PodMpxgilM/UN3q-kgANcI/AAAAAAAABJ4/oM28AYbq4uU/s1600/Ben+Nevis1.JPG"/>
          <p:cNvPicPr>
            <a:picLocks noChangeAspect="1" noChangeArrowheads="1"/>
          </p:cNvPicPr>
          <p:nvPr/>
        </p:nvPicPr>
        <p:blipFill>
          <a:blip r:embed="rId3" cstate="print"/>
          <a:srcRect/>
          <a:stretch>
            <a:fillRect/>
          </a:stretch>
        </p:blipFill>
        <p:spPr bwMode="auto">
          <a:xfrm>
            <a:off x="3275856" y="1844824"/>
            <a:ext cx="5589240" cy="45902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620688"/>
            <a:ext cx="8964487" cy="1446550"/>
          </a:xfrm>
          <a:prstGeom prst="rect">
            <a:avLst/>
          </a:prstGeom>
          <a:noFill/>
        </p:spPr>
        <p:txBody>
          <a:bodyPr wrap="square" rtlCol="0">
            <a:spAutoFit/>
          </a:bodyPr>
          <a:lstStyle/>
          <a:p>
            <a:pPr algn="ctr"/>
            <a:r>
              <a:rPr lang="ru-RU" sz="4400" b="1" u="sng" dirty="0" smtClean="0">
                <a:latin typeface="+mn-lt"/>
              </a:rPr>
              <a:t>1</a:t>
            </a:r>
            <a:r>
              <a:rPr lang="en-US" sz="4400" b="1" u="sng" dirty="0" smtClean="0">
                <a:latin typeface="+mn-lt"/>
              </a:rPr>
              <a:t>1</a:t>
            </a:r>
            <a:r>
              <a:rPr lang="ru-RU" sz="4400" b="1" u="sng" dirty="0" smtClean="0">
                <a:latin typeface="+mn-lt"/>
              </a:rPr>
              <a:t>. </a:t>
            </a:r>
            <a:r>
              <a:rPr lang="en-US" sz="4400" b="1" u="sng" dirty="0" smtClean="0">
                <a:latin typeface="+mn-lt"/>
              </a:rPr>
              <a:t>What is known as the “backbone” of England?</a:t>
            </a:r>
            <a:endParaRPr lang="ru-RU" sz="4400" b="1" u="sng" dirty="0">
              <a:latin typeface="+mn-lt"/>
            </a:endParaRPr>
          </a:p>
        </p:txBody>
      </p:sp>
      <p:sp>
        <p:nvSpPr>
          <p:cNvPr id="3" name="TextBox 2"/>
          <p:cNvSpPr txBox="1"/>
          <p:nvPr/>
        </p:nvSpPr>
        <p:spPr>
          <a:xfrm>
            <a:off x="5148064" y="4365104"/>
            <a:ext cx="3995936" cy="1446550"/>
          </a:xfrm>
          <a:prstGeom prst="rect">
            <a:avLst/>
          </a:prstGeom>
          <a:noFill/>
        </p:spPr>
        <p:txBody>
          <a:bodyPr wrap="square" rtlCol="0">
            <a:spAutoFit/>
          </a:bodyPr>
          <a:lstStyle/>
          <a:p>
            <a:r>
              <a:rPr lang="en-US" sz="4400" b="1" dirty="0">
                <a:latin typeface="+mn-lt"/>
              </a:rPr>
              <a:t>d</a:t>
            </a:r>
            <a:r>
              <a:rPr lang="en-US" sz="4400" b="1" dirty="0" smtClean="0">
                <a:latin typeface="+mn-lt"/>
              </a:rPr>
              <a:t>) The </a:t>
            </a:r>
            <a:r>
              <a:rPr lang="en-US" sz="4400" b="1" dirty="0" err="1" smtClean="0">
                <a:latin typeface="+mn-lt"/>
              </a:rPr>
              <a:t>Pennine</a:t>
            </a:r>
            <a:r>
              <a:rPr lang="en-US" sz="4400" b="1" dirty="0" smtClean="0">
                <a:latin typeface="+mn-lt"/>
              </a:rPr>
              <a:t> Chain</a:t>
            </a:r>
            <a:endParaRPr lang="ru-RU" sz="4400" b="1" dirty="0">
              <a:latin typeface="+mn-lt"/>
            </a:endParaRPr>
          </a:p>
        </p:txBody>
      </p:sp>
      <p:sp>
        <p:nvSpPr>
          <p:cNvPr id="4" name="TextBox 3"/>
          <p:cNvSpPr txBox="1"/>
          <p:nvPr/>
        </p:nvSpPr>
        <p:spPr>
          <a:xfrm>
            <a:off x="467544" y="4437112"/>
            <a:ext cx="3672408" cy="1446550"/>
          </a:xfrm>
          <a:prstGeom prst="rect">
            <a:avLst/>
          </a:prstGeom>
          <a:noFill/>
        </p:spPr>
        <p:txBody>
          <a:bodyPr wrap="square" rtlCol="0">
            <a:spAutoFit/>
          </a:bodyPr>
          <a:lstStyle/>
          <a:p>
            <a:r>
              <a:rPr lang="en-US" sz="4400" b="1" dirty="0">
                <a:latin typeface="+mn-lt"/>
              </a:rPr>
              <a:t>b</a:t>
            </a:r>
            <a:r>
              <a:rPr lang="en-US" sz="4400" b="1" dirty="0" smtClean="0">
                <a:latin typeface="+mn-lt"/>
              </a:rPr>
              <a:t>) The Cheviot Hills</a:t>
            </a:r>
            <a:endParaRPr lang="ru-RU" sz="4400" b="1" dirty="0">
              <a:latin typeface="+mn-lt"/>
            </a:endParaRPr>
          </a:p>
        </p:txBody>
      </p:sp>
      <p:sp>
        <p:nvSpPr>
          <p:cNvPr id="5" name="TextBox 4"/>
          <p:cNvSpPr txBox="1"/>
          <p:nvPr/>
        </p:nvSpPr>
        <p:spPr>
          <a:xfrm>
            <a:off x="4932040" y="2636912"/>
            <a:ext cx="4032448" cy="1446550"/>
          </a:xfrm>
          <a:prstGeom prst="rect">
            <a:avLst/>
          </a:prstGeom>
          <a:noFill/>
        </p:spPr>
        <p:txBody>
          <a:bodyPr wrap="square" rtlCol="0">
            <a:spAutoFit/>
          </a:bodyPr>
          <a:lstStyle/>
          <a:p>
            <a:r>
              <a:rPr lang="en-US" sz="4400" b="1" dirty="0" smtClean="0">
                <a:latin typeface="+mn-lt"/>
              </a:rPr>
              <a:t>c) The Southern Uplands</a:t>
            </a:r>
            <a:endParaRPr lang="ru-RU" sz="4400" b="1" dirty="0">
              <a:latin typeface="+mn-lt"/>
            </a:endParaRPr>
          </a:p>
        </p:txBody>
      </p:sp>
      <p:sp>
        <p:nvSpPr>
          <p:cNvPr id="6" name="TextBox 5"/>
          <p:cNvSpPr txBox="1"/>
          <p:nvPr/>
        </p:nvSpPr>
        <p:spPr>
          <a:xfrm>
            <a:off x="323528" y="2780928"/>
            <a:ext cx="4536504" cy="769441"/>
          </a:xfrm>
          <a:prstGeom prst="rect">
            <a:avLst/>
          </a:prstGeom>
          <a:noFill/>
        </p:spPr>
        <p:txBody>
          <a:bodyPr wrap="square" rtlCol="0">
            <a:spAutoFit/>
          </a:bodyPr>
          <a:lstStyle/>
          <a:p>
            <a:r>
              <a:rPr lang="en-US" sz="4400" b="1" dirty="0">
                <a:latin typeface="+mn-lt"/>
              </a:rPr>
              <a:t>a</a:t>
            </a:r>
            <a:r>
              <a:rPr lang="en-US" sz="4400" b="1" dirty="0" smtClean="0">
                <a:latin typeface="+mn-lt"/>
              </a:rPr>
              <a:t>) The Highlands </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s://upload.wikimedia.org/wikipedia/commons/2/21/Pennines_location_map.png"/>
          <p:cNvPicPr>
            <a:picLocks noChangeAspect="1" noChangeArrowheads="1"/>
          </p:cNvPicPr>
          <p:nvPr/>
        </p:nvPicPr>
        <p:blipFill>
          <a:blip r:embed="rId2" cstate="print"/>
          <a:srcRect/>
          <a:stretch>
            <a:fillRect/>
          </a:stretch>
        </p:blipFill>
        <p:spPr bwMode="auto">
          <a:xfrm>
            <a:off x="467544" y="476672"/>
            <a:ext cx="3730460" cy="5910908"/>
          </a:xfrm>
          <a:prstGeom prst="rect">
            <a:avLst/>
          </a:prstGeom>
          <a:ln>
            <a:noFill/>
          </a:ln>
          <a:effectLst>
            <a:softEdge rad="112500"/>
          </a:effectLst>
        </p:spPr>
      </p:pic>
      <p:pic>
        <p:nvPicPr>
          <p:cNvPr id="66564" name="Picture 4" descr="https://upload.wikimedia.org/wikipedia/commons/5/50/Valais_Alps.jpg"/>
          <p:cNvPicPr>
            <a:picLocks noChangeAspect="1" noChangeArrowheads="1"/>
          </p:cNvPicPr>
          <p:nvPr/>
        </p:nvPicPr>
        <p:blipFill>
          <a:blip r:embed="rId3" cstate="print"/>
          <a:srcRect/>
          <a:stretch>
            <a:fillRect/>
          </a:stretch>
        </p:blipFill>
        <p:spPr bwMode="auto">
          <a:xfrm>
            <a:off x="3131840" y="260648"/>
            <a:ext cx="5707423" cy="37444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620688"/>
            <a:ext cx="8424936" cy="1446550"/>
          </a:xfrm>
          <a:prstGeom prst="rect">
            <a:avLst/>
          </a:prstGeom>
          <a:noFill/>
        </p:spPr>
        <p:txBody>
          <a:bodyPr wrap="square" rtlCol="0">
            <a:spAutoFit/>
          </a:bodyPr>
          <a:lstStyle/>
          <a:p>
            <a:pPr algn="ctr"/>
            <a:r>
              <a:rPr lang="ru-RU" sz="4400" b="1" u="sng" dirty="0" smtClean="0">
                <a:latin typeface="+mn-lt"/>
              </a:rPr>
              <a:t>1</a:t>
            </a:r>
            <a:r>
              <a:rPr lang="en-US" sz="4400" b="1" u="sng" dirty="0" smtClean="0">
                <a:latin typeface="+mn-lt"/>
              </a:rPr>
              <a:t>2</a:t>
            </a:r>
            <a:r>
              <a:rPr lang="ru-RU" sz="4400" b="1" u="sng" dirty="0" smtClean="0">
                <a:latin typeface="+mn-lt"/>
              </a:rPr>
              <a:t>. </a:t>
            </a:r>
            <a:r>
              <a:rPr lang="en-US" sz="4400" b="1" u="sng" dirty="0" smtClean="0">
                <a:latin typeface="+mn-lt"/>
              </a:rPr>
              <a:t>What separates England from Scotland?</a:t>
            </a:r>
            <a:endParaRPr lang="ru-RU" sz="4400" b="1" u="sng" dirty="0">
              <a:latin typeface="+mn-lt"/>
            </a:endParaRPr>
          </a:p>
        </p:txBody>
      </p:sp>
      <p:sp>
        <p:nvSpPr>
          <p:cNvPr id="3" name="TextBox 2"/>
          <p:cNvSpPr txBox="1"/>
          <p:nvPr/>
        </p:nvSpPr>
        <p:spPr>
          <a:xfrm>
            <a:off x="251520" y="2708920"/>
            <a:ext cx="4032448" cy="769441"/>
          </a:xfrm>
          <a:prstGeom prst="rect">
            <a:avLst/>
          </a:prstGeom>
          <a:noFill/>
        </p:spPr>
        <p:txBody>
          <a:bodyPr wrap="square" rtlCol="0">
            <a:spAutoFit/>
          </a:bodyPr>
          <a:lstStyle/>
          <a:p>
            <a:r>
              <a:rPr lang="en-US" sz="4400" b="1" dirty="0" smtClean="0">
                <a:latin typeface="+mn-lt"/>
              </a:rPr>
              <a:t>a) The Cheviots</a:t>
            </a:r>
            <a:endParaRPr lang="ru-RU" sz="4400" b="1" dirty="0">
              <a:latin typeface="+mn-lt"/>
            </a:endParaRPr>
          </a:p>
        </p:txBody>
      </p:sp>
      <p:sp>
        <p:nvSpPr>
          <p:cNvPr id="4" name="TextBox 3"/>
          <p:cNvSpPr txBox="1"/>
          <p:nvPr/>
        </p:nvSpPr>
        <p:spPr>
          <a:xfrm>
            <a:off x="395536" y="4005064"/>
            <a:ext cx="4320480" cy="769441"/>
          </a:xfrm>
          <a:prstGeom prst="rect">
            <a:avLst/>
          </a:prstGeom>
          <a:noFill/>
        </p:spPr>
        <p:txBody>
          <a:bodyPr wrap="square" rtlCol="0">
            <a:spAutoFit/>
          </a:bodyPr>
          <a:lstStyle/>
          <a:p>
            <a:r>
              <a:rPr lang="en-US" sz="4400" b="1" dirty="0">
                <a:latin typeface="+mn-lt"/>
              </a:rPr>
              <a:t>b</a:t>
            </a:r>
            <a:r>
              <a:rPr lang="en-US" sz="4400" b="1" dirty="0" smtClean="0">
                <a:latin typeface="+mn-lt"/>
              </a:rPr>
              <a:t>) The </a:t>
            </a:r>
            <a:r>
              <a:rPr lang="en-US" sz="4400" b="1" dirty="0" err="1" smtClean="0">
                <a:latin typeface="+mn-lt"/>
              </a:rPr>
              <a:t>Pennines</a:t>
            </a:r>
            <a:endParaRPr lang="ru-RU" sz="4400" b="1" dirty="0">
              <a:latin typeface="+mn-lt"/>
            </a:endParaRPr>
          </a:p>
        </p:txBody>
      </p:sp>
      <p:sp>
        <p:nvSpPr>
          <p:cNvPr id="5" name="TextBox 4"/>
          <p:cNvSpPr txBox="1"/>
          <p:nvPr/>
        </p:nvSpPr>
        <p:spPr>
          <a:xfrm>
            <a:off x="4932040" y="2636912"/>
            <a:ext cx="3960440" cy="769441"/>
          </a:xfrm>
          <a:prstGeom prst="rect">
            <a:avLst/>
          </a:prstGeom>
          <a:noFill/>
        </p:spPr>
        <p:txBody>
          <a:bodyPr wrap="square" rtlCol="0">
            <a:spAutoFit/>
          </a:bodyPr>
          <a:lstStyle/>
          <a:p>
            <a:r>
              <a:rPr lang="en-US" sz="4400" b="1" dirty="0" smtClean="0">
                <a:latin typeface="+mn-lt"/>
              </a:rPr>
              <a:t>c) The Thames</a:t>
            </a:r>
            <a:endParaRPr lang="ru-RU" sz="4400" b="1" dirty="0">
              <a:latin typeface="+mn-lt"/>
            </a:endParaRPr>
          </a:p>
        </p:txBody>
      </p:sp>
      <p:sp>
        <p:nvSpPr>
          <p:cNvPr id="6" name="TextBox 5"/>
          <p:cNvSpPr txBox="1"/>
          <p:nvPr/>
        </p:nvSpPr>
        <p:spPr>
          <a:xfrm>
            <a:off x="5076056" y="4005064"/>
            <a:ext cx="3528392" cy="769441"/>
          </a:xfrm>
          <a:prstGeom prst="rect">
            <a:avLst/>
          </a:prstGeom>
          <a:noFill/>
        </p:spPr>
        <p:txBody>
          <a:bodyPr wrap="square" rtlCol="0">
            <a:spAutoFit/>
          </a:bodyPr>
          <a:lstStyle/>
          <a:p>
            <a:r>
              <a:rPr lang="en-US" sz="4400" b="1" dirty="0">
                <a:latin typeface="+mn-lt"/>
              </a:rPr>
              <a:t>d</a:t>
            </a:r>
            <a:r>
              <a:rPr lang="en-US" sz="4400" b="1" dirty="0" smtClean="0">
                <a:latin typeface="+mn-lt"/>
              </a:rPr>
              <a:t>) The Severn</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http://www.simonfraserphoto.com/wp-content/uploads/2016/09/NL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Картинки по запросу картинки уэльса"/>
          <p:cNvPicPr>
            <a:picLocks noChangeAspect="1" noChangeArrowheads="1"/>
          </p:cNvPicPr>
          <p:nvPr/>
        </p:nvPicPr>
        <p:blipFill>
          <a:blip r:embed="rId2" cstate="print"/>
          <a:srcRect b="6998"/>
          <a:stretch>
            <a:fillRect/>
          </a:stretch>
        </p:blipFill>
        <p:spPr bwMode="auto">
          <a:xfrm>
            <a:off x="0" y="0"/>
            <a:ext cx="9144000" cy="6858000"/>
          </a:xfrm>
          <a:prstGeom prst="rect">
            <a:avLst/>
          </a:prstGeom>
          <a:noFill/>
          <a:ln w="9525">
            <a:noFill/>
            <a:miter lim="800000"/>
            <a:headEnd/>
            <a:tailEnd/>
          </a:ln>
        </p:spPr>
      </p:pic>
      <p:sp>
        <p:nvSpPr>
          <p:cNvPr id="4099" name="TextBox 2"/>
          <p:cNvSpPr txBox="1">
            <a:spLocks noChangeArrowheads="1"/>
          </p:cNvSpPr>
          <p:nvPr/>
        </p:nvSpPr>
        <p:spPr bwMode="auto">
          <a:xfrm>
            <a:off x="3059113" y="0"/>
            <a:ext cx="6084887" cy="1446213"/>
          </a:xfrm>
          <a:prstGeom prst="rect">
            <a:avLst/>
          </a:prstGeom>
          <a:noFill/>
          <a:ln w="9525">
            <a:noFill/>
            <a:miter lim="800000"/>
            <a:headEnd/>
            <a:tailEnd/>
          </a:ln>
        </p:spPr>
        <p:txBody>
          <a:bodyPr>
            <a:spAutoFit/>
          </a:bodyPr>
          <a:lstStyle/>
          <a:p>
            <a:r>
              <a:rPr lang="en-US" sz="4400" b="1">
                <a:latin typeface="Calibri" pitchFamily="34" charset="0"/>
              </a:rPr>
              <a:t>The leek and the daffodil </a:t>
            </a:r>
          </a:p>
          <a:p>
            <a:r>
              <a:rPr lang="en-US" sz="4400" b="1">
                <a:latin typeface="Calibri" pitchFamily="34" charset="0"/>
              </a:rPr>
              <a:t>are the symbols of Wales</a:t>
            </a:r>
            <a:endParaRPr lang="ru-RU" sz="4400" b="1">
              <a:latin typeface="Calibri"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9" y="548680"/>
            <a:ext cx="8640960" cy="1446550"/>
          </a:xfrm>
          <a:prstGeom prst="rect">
            <a:avLst/>
          </a:prstGeom>
          <a:noFill/>
        </p:spPr>
        <p:txBody>
          <a:bodyPr wrap="square" rtlCol="0">
            <a:spAutoFit/>
          </a:bodyPr>
          <a:lstStyle/>
          <a:p>
            <a:pPr algn="ctr"/>
            <a:r>
              <a:rPr lang="ru-RU" sz="4400" b="1" u="sng" dirty="0" smtClean="0">
                <a:latin typeface="+mn-lt"/>
              </a:rPr>
              <a:t>1</a:t>
            </a:r>
            <a:r>
              <a:rPr lang="en-US" sz="4400" b="1" u="sng" dirty="0" smtClean="0">
                <a:latin typeface="+mn-lt"/>
              </a:rPr>
              <a:t>3</a:t>
            </a:r>
            <a:r>
              <a:rPr lang="ru-RU" sz="4400" b="1" u="sng" dirty="0" smtClean="0">
                <a:latin typeface="+mn-lt"/>
              </a:rPr>
              <a:t>. </a:t>
            </a:r>
            <a:r>
              <a:rPr lang="en-US" sz="4400" b="1" u="sng" dirty="0" smtClean="0">
                <a:latin typeface="+mn-lt"/>
              </a:rPr>
              <a:t>Which river is the longest in Britain?</a:t>
            </a:r>
            <a:endParaRPr lang="ru-RU" sz="4400" b="1" u="sng" dirty="0">
              <a:latin typeface="+mn-lt"/>
            </a:endParaRPr>
          </a:p>
        </p:txBody>
      </p:sp>
      <p:sp>
        <p:nvSpPr>
          <p:cNvPr id="3" name="TextBox 2"/>
          <p:cNvSpPr txBox="1"/>
          <p:nvPr/>
        </p:nvSpPr>
        <p:spPr>
          <a:xfrm>
            <a:off x="611560" y="4149080"/>
            <a:ext cx="3384376" cy="769441"/>
          </a:xfrm>
          <a:prstGeom prst="rect">
            <a:avLst/>
          </a:prstGeom>
          <a:noFill/>
        </p:spPr>
        <p:txBody>
          <a:bodyPr wrap="square" rtlCol="0">
            <a:spAutoFit/>
          </a:bodyPr>
          <a:lstStyle/>
          <a:p>
            <a:r>
              <a:rPr lang="en-US" sz="4400" b="1" dirty="0">
                <a:latin typeface="+mn-lt"/>
              </a:rPr>
              <a:t>b</a:t>
            </a:r>
            <a:r>
              <a:rPr lang="en-US" sz="4400" b="1" dirty="0" smtClean="0">
                <a:latin typeface="+mn-lt"/>
              </a:rPr>
              <a:t>) The Severn</a:t>
            </a:r>
            <a:endParaRPr lang="ru-RU" sz="4400" b="1" dirty="0">
              <a:latin typeface="+mn-lt"/>
            </a:endParaRPr>
          </a:p>
        </p:txBody>
      </p:sp>
      <p:sp>
        <p:nvSpPr>
          <p:cNvPr id="4" name="TextBox 3"/>
          <p:cNvSpPr txBox="1"/>
          <p:nvPr/>
        </p:nvSpPr>
        <p:spPr>
          <a:xfrm>
            <a:off x="611560" y="2636912"/>
            <a:ext cx="3888432" cy="769441"/>
          </a:xfrm>
          <a:prstGeom prst="rect">
            <a:avLst/>
          </a:prstGeom>
          <a:noFill/>
        </p:spPr>
        <p:txBody>
          <a:bodyPr wrap="square" rtlCol="0">
            <a:spAutoFit/>
          </a:bodyPr>
          <a:lstStyle/>
          <a:p>
            <a:r>
              <a:rPr lang="en-US" sz="4400" b="1" dirty="0" smtClean="0">
                <a:latin typeface="+mn-lt"/>
              </a:rPr>
              <a:t>a) The Thames</a:t>
            </a:r>
            <a:endParaRPr lang="ru-RU" sz="4400" b="1" dirty="0">
              <a:latin typeface="+mn-lt"/>
            </a:endParaRPr>
          </a:p>
        </p:txBody>
      </p:sp>
      <p:sp>
        <p:nvSpPr>
          <p:cNvPr id="5" name="TextBox 4"/>
          <p:cNvSpPr txBox="1"/>
          <p:nvPr/>
        </p:nvSpPr>
        <p:spPr>
          <a:xfrm>
            <a:off x="5148064" y="2636912"/>
            <a:ext cx="3600400" cy="769441"/>
          </a:xfrm>
          <a:prstGeom prst="rect">
            <a:avLst/>
          </a:prstGeom>
          <a:noFill/>
        </p:spPr>
        <p:txBody>
          <a:bodyPr wrap="square" rtlCol="0">
            <a:spAutoFit/>
          </a:bodyPr>
          <a:lstStyle/>
          <a:p>
            <a:r>
              <a:rPr lang="en-US" sz="4400" b="1" dirty="0" smtClean="0">
                <a:latin typeface="+mn-lt"/>
              </a:rPr>
              <a:t>c) The Avon</a:t>
            </a:r>
            <a:endParaRPr lang="ru-RU" sz="4400" b="1" dirty="0">
              <a:latin typeface="+mn-lt"/>
            </a:endParaRPr>
          </a:p>
        </p:txBody>
      </p:sp>
      <p:sp>
        <p:nvSpPr>
          <p:cNvPr id="6" name="TextBox 5"/>
          <p:cNvSpPr txBox="1"/>
          <p:nvPr/>
        </p:nvSpPr>
        <p:spPr>
          <a:xfrm>
            <a:off x="5148064" y="4077072"/>
            <a:ext cx="3744416" cy="769441"/>
          </a:xfrm>
          <a:prstGeom prst="rect">
            <a:avLst/>
          </a:prstGeom>
          <a:noFill/>
        </p:spPr>
        <p:txBody>
          <a:bodyPr wrap="square" rtlCol="0">
            <a:spAutoFit/>
          </a:bodyPr>
          <a:lstStyle/>
          <a:p>
            <a:r>
              <a:rPr lang="en-US" sz="4400" b="1" dirty="0">
                <a:latin typeface="+mn-lt"/>
              </a:rPr>
              <a:t>d</a:t>
            </a:r>
            <a:r>
              <a:rPr lang="en-US" sz="4400" b="1" dirty="0" smtClean="0">
                <a:latin typeface="+mn-lt"/>
              </a:rPr>
              <a:t>) The Tweed</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http://www.visitshrewsbury.co.uk/images/english-bridge-and-river-severn-in-shrewsbury.jpg"/>
          <p:cNvPicPr>
            <a:picLocks noChangeAspect="1" noChangeArrowheads="1"/>
          </p:cNvPicPr>
          <p:nvPr/>
        </p:nvPicPr>
        <p:blipFill>
          <a:blip r:embed="rId2" cstate="print"/>
          <a:srcRect/>
          <a:stretch>
            <a:fillRect/>
          </a:stretch>
        </p:blipFill>
        <p:spPr bwMode="auto">
          <a:xfrm>
            <a:off x="-150290" y="-32594"/>
            <a:ext cx="9294290" cy="6890594"/>
          </a:xfrm>
          <a:prstGeom prst="rect">
            <a:avLst/>
          </a:prstGeom>
          <a:noFill/>
        </p:spPr>
      </p:pic>
      <p:sp>
        <p:nvSpPr>
          <p:cNvPr id="6" name="TextBox 5"/>
          <p:cNvSpPr txBox="1"/>
          <p:nvPr/>
        </p:nvSpPr>
        <p:spPr>
          <a:xfrm>
            <a:off x="3131840" y="476672"/>
            <a:ext cx="4043799" cy="769441"/>
          </a:xfrm>
          <a:prstGeom prst="rect">
            <a:avLst/>
          </a:prstGeom>
          <a:noFill/>
        </p:spPr>
        <p:txBody>
          <a:bodyPr wrap="none" rtlCol="0">
            <a:spAutoFit/>
          </a:bodyPr>
          <a:lstStyle/>
          <a:p>
            <a:r>
              <a:rPr lang="en-US" sz="4400" b="1" dirty="0" smtClean="0">
                <a:latin typeface="+mn-lt"/>
              </a:rPr>
              <a:t>Length - 354 km </a:t>
            </a:r>
            <a:endParaRPr lang="ru-RU" sz="4400" b="1" dirty="0">
              <a:latin typeface="+mn-lt"/>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9" y="476672"/>
            <a:ext cx="8568952" cy="1446550"/>
          </a:xfrm>
          <a:prstGeom prst="rect">
            <a:avLst/>
          </a:prstGeom>
          <a:noFill/>
        </p:spPr>
        <p:txBody>
          <a:bodyPr wrap="square" rtlCol="0">
            <a:spAutoFit/>
          </a:bodyPr>
          <a:lstStyle/>
          <a:p>
            <a:pPr algn="ctr"/>
            <a:r>
              <a:rPr lang="ru-RU" sz="4400" b="1" u="sng" dirty="0" smtClean="0">
                <a:latin typeface="+mn-lt"/>
              </a:rPr>
              <a:t>1</a:t>
            </a:r>
            <a:r>
              <a:rPr lang="en-US" sz="4400" b="1" u="sng" dirty="0" smtClean="0">
                <a:latin typeface="+mn-lt"/>
              </a:rPr>
              <a:t>4</a:t>
            </a:r>
            <a:r>
              <a:rPr lang="ru-RU" sz="4400" b="1" u="sng" dirty="0" smtClean="0">
                <a:latin typeface="+mn-lt"/>
              </a:rPr>
              <a:t>. </a:t>
            </a:r>
            <a:r>
              <a:rPr lang="en-US" sz="4400" b="1" u="sng" dirty="0" smtClean="0">
                <a:latin typeface="+mn-lt"/>
              </a:rPr>
              <a:t>He won the Nobel Prize for the discovery of penicillin</a:t>
            </a:r>
            <a:endParaRPr lang="ru-RU" sz="4400" b="1" u="sng" dirty="0">
              <a:latin typeface="+mn-lt"/>
            </a:endParaRPr>
          </a:p>
        </p:txBody>
      </p:sp>
      <p:sp>
        <p:nvSpPr>
          <p:cNvPr id="3" name="TextBox 2"/>
          <p:cNvSpPr txBox="1"/>
          <p:nvPr/>
        </p:nvSpPr>
        <p:spPr>
          <a:xfrm>
            <a:off x="4788024" y="4077072"/>
            <a:ext cx="3672408" cy="1446550"/>
          </a:xfrm>
          <a:prstGeom prst="rect">
            <a:avLst/>
          </a:prstGeom>
          <a:noFill/>
        </p:spPr>
        <p:txBody>
          <a:bodyPr wrap="square" rtlCol="0">
            <a:spAutoFit/>
          </a:bodyPr>
          <a:lstStyle/>
          <a:p>
            <a:r>
              <a:rPr lang="en-US" sz="4400" b="1" dirty="0" smtClean="0">
                <a:latin typeface="+mn-lt"/>
              </a:rPr>
              <a:t>a) Alexander Fleming</a:t>
            </a:r>
            <a:endParaRPr lang="ru-RU" sz="4400" b="1" dirty="0">
              <a:latin typeface="+mn-lt"/>
            </a:endParaRPr>
          </a:p>
        </p:txBody>
      </p:sp>
      <p:sp>
        <p:nvSpPr>
          <p:cNvPr id="4" name="TextBox 3"/>
          <p:cNvSpPr txBox="1"/>
          <p:nvPr/>
        </p:nvSpPr>
        <p:spPr>
          <a:xfrm>
            <a:off x="899592" y="4149080"/>
            <a:ext cx="3096344" cy="1446550"/>
          </a:xfrm>
          <a:prstGeom prst="rect">
            <a:avLst/>
          </a:prstGeom>
          <a:noFill/>
        </p:spPr>
        <p:txBody>
          <a:bodyPr wrap="square" rtlCol="0">
            <a:spAutoFit/>
          </a:bodyPr>
          <a:lstStyle/>
          <a:p>
            <a:r>
              <a:rPr lang="en-US" sz="4400" b="1" dirty="0">
                <a:latin typeface="+mn-lt"/>
              </a:rPr>
              <a:t>b</a:t>
            </a:r>
            <a:r>
              <a:rPr lang="en-US" sz="4400" b="1" dirty="0" smtClean="0">
                <a:latin typeface="+mn-lt"/>
              </a:rPr>
              <a:t>) Michael Faraday</a:t>
            </a:r>
            <a:endParaRPr lang="ru-RU" sz="4400" b="1" dirty="0">
              <a:latin typeface="+mn-lt"/>
            </a:endParaRPr>
          </a:p>
        </p:txBody>
      </p:sp>
      <p:sp>
        <p:nvSpPr>
          <p:cNvPr id="5" name="TextBox 4"/>
          <p:cNvSpPr txBox="1"/>
          <p:nvPr/>
        </p:nvSpPr>
        <p:spPr>
          <a:xfrm>
            <a:off x="4716016" y="2492896"/>
            <a:ext cx="3528392" cy="1446550"/>
          </a:xfrm>
          <a:prstGeom prst="rect">
            <a:avLst/>
          </a:prstGeom>
          <a:noFill/>
        </p:spPr>
        <p:txBody>
          <a:bodyPr wrap="square" rtlCol="0">
            <a:spAutoFit/>
          </a:bodyPr>
          <a:lstStyle/>
          <a:p>
            <a:r>
              <a:rPr lang="en-US" sz="4400" b="1" dirty="0" smtClean="0">
                <a:latin typeface="+mn-lt"/>
              </a:rPr>
              <a:t>c) Alexander Pope</a:t>
            </a:r>
            <a:endParaRPr lang="ru-RU" sz="4400" b="1" dirty="0">
              <a:latin typeface="+mn-lt"/>
            </a:endParaRPr>
          </a:p>
        </p:txBody>
      </p:sp>
      <p:sp>
        <p:nvSpPr>
          <p:cNvPr id="6" name="TextBox 5"/>
          <p:cNvSpPr txBox="1"/>
          <p:nvPr/>
        </p:nvSpPr>
        <p:spPr>
          <a:xfrm>
            <a:off x="827584" y="2492896"/>
            <a:ext cx="3528392" cy="1446550"/>
          </a:xfrm>
          <a:prstGeom prst="rect">
            <a:avLst/>
          </a:prstGeom>
          <a:noFill/>
        </p:spPr>
        <p:txBody>
          <a:bodyPr wrap="square" rtlCol="0">
            <a:spAutoFit/>
          </a:bodyPr>
          <a:lstStyle/>
          <a:p>
            <a:r>
              <a:rPr lang="en-US" sz="4400" b="1" dirty="0" smtClean="0">
                <a:latin typeface="+mn-lt"/>
              </a:rPr>
              <a:t>a) Alexander Bell  </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ynthetic Production of Penicillin TR1468.jpg"/>
          <p:cNvPicPr>
            <a:picLocks noChangeAspect="1" noChangeArrowheads="1"/>
          </p:cNvPicPr>
          <p:nvPr/>
        </p:nvPicPr>
        <p:blipFill>
          <a:blip r:embed="rId2" cstate="print"/>
          <a:srcRect/>
          <a:stretch>
            <a:fillRect/>
          </a:stretch>
        </p:blipFill>
        <p:spPr bwMode="auto">
          <a:xfrm>
            <a:off x="539552" y="188640"/>
            <a:ext cx="4498479" cy="639215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292080" y="836712"/>
            <a:ext cx="3419462" cy="2123658"/>
          </a:xfrm>
          <a:prstGeom prst="rect">
            <a:avLst/>
          </a:prstGeom>
          <a:noFill/>
        </p:spPr>
        <p:txBody>
          <a:bodyPr wrap="none" rtlCol="0">
            <a:spAutoFit/>
          </a:bodyPr>
          <a:lstStyle/>
          <a:p>
            <a:pPr algn="ctr"/>
            <a:r>
              <a:rPr lang="en-US" sz="4400" b="1" dirty="0" smtClean="0">
                <a:latin typeface="+mn-lt"/>
              </a:rPr>
              <a:t>Sir Alexander </a:t>
            </a:r>
            <a:endParaRPr lang="ru-RU" sz="4400" b="1" dirty="0" smtClean="0">
              <a:latin typeface="+mn-lt"/>
            </a:endParaRPr>
          </a:p>
          <a:p>
            <a:pPr algn="ctr"/>
            <a:r>
              <a:rPr lang="en-US" sz="4400" b="1" dirty="0" smtClean="0">
                <a:latin typeface="+mn-lt"/>
              </a:rPr>
              <a:t>Fleming</a:t>
            </a:r>
            <a:r>
              <a:rPr lang="en-US" sz="4400" dirty="0" smtClean="0">
                <a:latin typeface="+mn-lt"/>
              </a:rPr>
              <a:t> </a:t>
            </a:r>
            <a:endParaRPr lang="ru-RU" sz="4400" dirty="0" smtClean="0">
              <a:latin typeface="+mn-lt"/>
            </a:endParaRPr>
          </a:p>
          <a:p>
            <a:pPr algn="ctr"/>
            <a:r>
              <a:rPr lang="en-US" sz="4400" b="1" dirty="0" smtClean="0">
                <a:latin typeface="+mn-lt"/>
              </a:rPr>
              <a:t>1881 –1955</a:t>
            </a:r>
            <a:endParaRPr lang="ru-RU" sz="4400" b="1" dirty="0">
              <a:latin typeface="+mn-lt"/>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1" y="620688"/>
            <a:ext cx="8640960" cy="1446550"/>
          </a:xfrm>
          <a:prstGeom prst="rect">
            <a:avLst/>
          </a:prstGeom>
          <a:noFill/>
        </p:spPr>
        <p:txBody>
          <a:bodyPr wrap="square" rtlCol="0">
            <a:spAutoFit/>
          </a:bodyPr>
          <a:lstStyle/>
          <a:p>
            <a:pPr algn="ctr"/>
            <a:r>
              <a:rPr lang="ru-RU" sz="4400" b="1" u="sng" dirty="0" smtClean="0">
                <a:latin typeface="+mn-lt"/>
              </a:rPr>
              <a:t>1</a:t>
            </a:r>
            <a:r>
              <a:rPr lang="en-US" sz="4400" b="1" u="sng" dirty="0" smtClean="0">
                <a:latin typeface="+mn-lt"/>
              </a:rPr>
              <a:t>5</a:t>
            </a:r>
            <a:r>
              <a:rPr lang="ru-RU" sz="4400" b="1" u="sng" dirty="0" smtClean="0">
                <a:latin typeface="+mn-lt"/>
              </a:rPr>
              <a:t>. </a:t>
            </a:r>
            <a:r>
              <a:rPr lang="en-US" sz="4400" b="1" u="sng" dirty="0" smtClean="0">
                <a:latin typeface="+mn-lt"/>
              </a:rPr>
              <a:t>William Wordsworth wrote poetry about its beauty</a:t>
            </a:r>
            <a:endParaRPr lang="ru-RU" sz="4400" b="1" u="sng" dirty="0">
              <a:latin typeface="+mn-lt"/>
            </a:endParaRPr>
          </a:p>
        </p:txBody>
      </p:sp>
      <p:sp>
        <p:nvSpPr>
          <p:cNvPr id="3" name="TextBox 2"/>
          <p:cNvSpPr txBox="1"/>
          <p:nvPr/>
        </p:nvSpPr>
        <p:spPr>
          <a:xfrm>
            <a:off x="5076056" y="2636912"/>
            <a:ext cx="4067944" cy="769441"/>
          </a:xfrm>
          <a:prstGeom prst="rect">
            <a:avLst/>
          </a:prstGeom>
          <a:noFill/>
        </p:spPr>
        <p:txBody>
          <a:bodyPr wrap="square" rtlCol="0">
            <a:spAutoFit/>
          </a:bodyPr>
          <a:lstStyle/>
          <a:p>
            <a:r>
              <a:rPr lang="en-US" sz="4400" b="1" dirty="0" smtClean="0">
                <a:latin typeface="+mn-lt"/>
              </a:rPr>
              <a:t>c) Lake District</a:t>
            </a:r>
            <a:endParaRPr lang="ru-RU" sz="4400" b="1" dirty="0">
              <a:latin typeface="+mn-lt"/>
            </a:endParaRPr>
          </a:p>
        </p:txBody>
      </p:sp>
      <p:sp>
        <p:nvSpPr>
          <p:cNvPr id="4" name="TextBox 3"/>
          <p:cNvSpPr txBox="1"/>
          <p:nvPr/>
        </p:nvSpPr>
        <p:spPr>
          <a:xfrm>
            <a:off x="827584" y="4509120"/>
            <a:ext cx="4176464" cy="769441"/>
          </a:xfrm>
          <a:prstGeom prst="rect">
            <a:avLst/>
          </a:prstGeom>
          <a:noFill/>
        </p:spPr>
        <p:txBody>
          <a:bodyPr wrap="square" rtlCol="0">
            <a:spAutoFit/>
          </a:bodyPr>
          <a:lstStyle/>
          <a:p>
            <a:r>
              <a:rPr lang="en-US" sz="4400" b="1" dirty="0">
                <a:latin typeface="+mn-lt"/>
              </a:rPr>
              <a:t>b</a:t>
            </a:r>
            <a:r>
              <a:rPr lang="en-US" sz="4400" b="1" dirty="0" smtClean="0">
                <a:latin typeface="+mn-lt"/>
              </a:rPr>
              <a:t>) Stonehenge</a:t>
            </a:r>
            <a:endParaRPr lang="ru-RU" sz="4400" b="1" dirty="0">
              <a:latin typeface="+mn-lt"/>
            </a:endParaRPr>
          </a:p>
        </p:txBody>
      </p:sp>
      <p:sp>
        <p:nvSpPr>
          <p:cNvPr id="5" name="TextBox 4"/>
          <p:cNvSpPr txBox="1"/>
          <p:nvPr/>
        </p:nvSpPr>
        <p:spPr>
          <a:xfrm>
            <a:off x="971600" y="2708920"/>
            <a:ext cx="3168352" cy="769441"/>
          </a:xfrm>
          <a:prstGeom prst="rect">
            <a:avLst/>
          </a:prstGeom>
          <a:noFill/>
        </p:spPr>
        <p:txBody>
          <a:bodyPr wrap="square" rtlCol="0">
            <a:spAutoFit/>
          </a:bodyPr>
          <a:lstStyle/>
          <a:p>
            <a:r>
              <a:rPr lang="en-US" sz="4400" b="1" dirty="0" smtClean="0">
                <a:latin typeface="+mn-lt"/>
              </a:rPr>
              <a:t>a) Yorkshire</a:t>
            </a:r>
            <a:endParaRPr lang="ru-RU" sz="4400" b="1" dirty="0">
              <a:latin typeface="+mn-lt"/>
            </a:endParaRPr>
          </a:p>
        </p:txBody>
      </p:sp>
      <p:sp>
        <p:nvSpPr>
          <p:cNvPr id="6" name="TextBox 5"/>
          <p:cNvSpPr txBox="1"/>
          <p:nvPr/>
        </p:nvSpPr>
        <p:spPr>
          <a:xfrm>
            <a:off x="5076056" y="4581128"/>
            <a:ext cx="3744416" cy="1446550"/>
          </a:xfrm>
          <a:prstGeom prst="rect">
            <a:avLst/>
          </a:prstGeom>
          <a:noFill/>
        </p:spPr>
        <p:txBody>
          <a:bodyPr wrap="square" rtlCol="0">
            <a:spAutoFit/>
          </a:bodyPr>
          <a:lstStyle/>
          <a:p>
            <a:r>
              <a:rPr lang="en-US" sz="4400" b="1" dirty="0">
                <a:latin typeface="+mn-lt"/>
              </a:rPr>
              <a:t>d</a:t>
            </a:r>
            <a:r>
              <a:rPr lang="en-US" sz="4400" b="1" dirty="0" smtClean="0">
                <a:latin typeface="+mn-lt"/>
              </a:rPr>
              <a:t>) The Highlands </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3359574" cy="954107"/>
          </a:xfrm>
          <a:prstGeom prst="rect">
            <a:avLst/>
          </a:prstGeom>
          <a:noFill/>
        </p:spPr>
        <p:txBody>
          <a:bodyPr wrap="none" rtlCol="0">
            <a:spAutoFit/>
          </a:bodyPr>
          <a:lstStyle/>
          <a:p>
            <a:r>
              <a:rPr lang="en-US" sz="2800" b="1" dirty="0" smtClean="0">
                <a:latin typeface="+mn-lt"/>
              </a:rPr>
              <a:t>William Wordsworth </a:t>
            </a:r>
          </a:p>
          <a:p>
            <a:pPr algn="ctr"/>
            <a:r>
              <a:rPr lang="en-US" sz="2800" b="1" dirty="0" smtClean="0">
                <a:latin typeface="+mn-lt"/>
              </a:rPr>
              <a:t>(1770 – 1850) </a:t>
            </a:r>
            <a:endParaRPr lang="ru-RU" sz="2800" b="1" dirty="0">
              <a:latin typeface="+mn-lt"/>
            </a:endParaRPr>
          </a:p>
        </p:txBody>
      </p:sp>
      <p:pic>
        <p:nvPicPr>
          <p:cNvPr id="70658" name="Picture 2" descr="http://www.tiptoptens.com/wp-content/uploads/2011/05/william-wordsworth.jpg"/>
          <p:cNvPicPr>
            <a:picLocks noChangeAspect="1" noChangeArrowheads="1"/>
          </p:cNvPicPr>
          <p:nvPr/>
        </p:nvPicPr>
        <p:blipFill>
          <a:blip r:embed="rId2" cstate="print"/>
          <a:srcRect/>
          <a:stretch>
            <a:fillRect/>
          </a:stretch>
        </p:blipFill>
        <p:spPr bwMode="auto">
          <a:xfrm>
            <a:off x="323528" y="1700808"/>
            <a:ext cx="3962400" cy="4105275"/>
          </a:xfrm>
          <a:prstGeom prst="rect">
            <a:avLst/>
          </a:prstGeom>
          <a:ln>
            <a:noFill/>
          </a:ln>
          <a:effectLst>
            <a:outerShdw blurRad="292100" dist="139700" dir="2700000" algn="tl" rotWithShape="0">
              <a:srgbClr val="333333">
                <a:alpha val="65000"/>
              </a:srgbClr>
            </a:outerShdw>
          </a:effectLst>
        </p:spPr>
      </p:pic>
      <p:pic>
        <p:nvPicPr>
          <p:cNvPr id="70660" name="Picture 4" descr="https://upload.wikimedia.org/wikipedia/commons/thumb/5/55/Glenridding%2C_Cumbria%2C_England_-_June_2009.jpg/1920px-Glenridding%2C_Cumbria%2C_England_-_June_2009.jpg"/>
          <p:cNvPicPr>
            <a:picLocks noChangeAspect="1" noChangeArrowheads="1"/>
          </p:cNvPicPr>
          <p:nvPr/>
        </p:nvPicPr>
        <p:blipFill>
          <a:blip r:embed="rId3" cstate="print"/>
          <a:srcRect/>
          <a:stretch>
            <a:fillRect/>
          </a:stretch>
        </p:blipFill>
        <p:spPr bwMode="auto">
          <a:xfrm>
            <a:off x="4572000" y="188640"/>
            <a:ext cx="4247251" cy="3024336"/>
          </a:xfrm>
          <a:prstGeom prst="rect">
            <a:avLst/>
          </a:prstGeom>
          <a:ln>
            <a:noFill/>
          </a:ln>
          <a:effectLst>
            <a:outerShdw blurRad="292100" dist="139700" dir="2700000" algn="tl" rotWithShape="0">
              <a:srgbClr val="333333">
                <a:alpha val="65000"/>
              </a:srgbClr>
            </a:outerShdw>
          </a:effectLst>
        </p:spPr>
      </p:pic>
      <p:pic>
        <p:nvPicPr>
          <p:cNvPr id="70662" name="Picture 6" descr="http://www.innforallseasons.com/wp-content/uploads/2013/03/Daffodils.jpg"/>
          <p:cNvPicPr>
            <a:picLocks noChangeAspect="1" noChangeArrowheads="1"/>
          </p:cNvPicPr>
          <p:nvPr/>
        </p:nvPicPr>
        <p:blipFill>
          <a:blip r:embed="rId4" cstate="print">
            <a:lum bright="30000"/>
          </a:blip>
          <a:srcRect/>
          <a:stretch>
            <a:fillRect/>
          </a:stretch>
        </p:blipFill>
        <p:spPr bwMode="auto">
          <a:xfrm>
            <a:off x="4499992" y="3501008"/>
            <a:ext cx="4464496" cy="3096344"/>
          </a:xfrm>
          <a:prstGeom prst="rect">
            <a:avLst/>
          </a:prstGeom>
          <a:noFill/>
        </p:spPr>
      </p:pic>
      <p:sp>
        <p:nvSpPr>
          <p:cNvPr id="8" name="TextBox 7"/>
          <p:cNvSpPr txBox="1"/>
          <p:nvPr/>
        </p:nvSpPr>
        <p:spPr>
          <a:xfrm>
            <a:off x="4499992" y="3573016"/>
            <a:ext cx="4464496" cy="2308324"/>
          </a:xfrm>
          <a:prstGeom prst="rect">
            <a:avLst/>
          </a:prstGeom>
          <a:noFill/>
        </p:spPr>
        <p:txBody>
          <a:bodyPr wrap="square" rtlCol="0">
            <a:spAutoFit/>
          </a:bodyPr>
          <a:lstStyle/>
          <a:p>
            <a:pPr algn="ctr"/>
            <a:r>
              <a:rPr lang="en-US" sz="2400" b="1" dirty="0" smtClean="0">
                <a:latin typeface="+mn-lt"/>
              </a:rPr>
              <a:t>Daffodils</a:t>
            </a:r>
          </a:p>
          <a:p>
            <a:r>
              <a:rPr lang="en-US" sz="2400" b="1" dirty="0" smtClean="0">
                <a:latin typeface="+mn-lt"/>
              </a:rPr>
              <a:t>I wandered lonely as a cloud</a:t>
            </a:r>
            <a:br>
              <a:rPr lang="en-US" sz="2400" b="1" dirty="0" smtClean="0">
                <a:latin typeface="+mn-lt"/>
              </a:rPr>
            </a:br>
            <a:r>
              <a:rPr lang="en-US" sz="2400" b="1" dirty="0" smtClean="0">
                <a:latin typeface="+mn-lt"/>
              </a:rPr>
              <a:t>That floats on high o'er vales and  hills,</a:t>
            </a:r>
            <a:br>
              <a:rPr lang="en-US" sz="2400" b="1" dirty="0" smtClean="0">
                <a:latin typeface="+mn-lt"/>
              </a:rPr>
            </a:br>
            <a:r>
              <a:rPr lang="en-US" sz="2400" b="1" dirty="0" smtClean="0">
                <a:latin typeface="+mn-lt"/>
              </a:rPr>
              <a:t>When all at once I saw a crowd,</a:t>
            </a:r>
            <a:br>
              <a:rPr lang="en-US" sz="2400" b="1" dirty="0" smtClean="0">
                <a:latin typeface="+mn-lt"/>
              </a:rPr>
            </a:br>
            <a:r>
              <a:rPr lang="en-US" sz="2400" b="1" dirty="0" smtClean="0">
                <a:latin typeface="+mn-lt"/>
              </a:rPr>
              <a:t>A host, of golden daffodils…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1" descr="https://foxford.ru/uploads/tinymce_image/image/32457/b62e3de1f365c3f799a597147823d68d.jpg"/>
          <p:cNvPicPr>
            <a:picLocks noChangeAspect="1" noChangeArrowheads="1"/>
          </p:cNvPicPr>
          <p:nvPr/>
        </p:nvPicPr>
        <p:blipFill>
          <a:blip r:embed="rId2" cstate="print"/>
          <a:srcRect/>
          <a:stretch>
            <a:fillRect/>
          </a:stretch>
        </p:blipFill>
        <p:spPr bwMode="auto">
          <a:xfrm>
            <a:off x="12400" y="0"/>
            <a:ext cx="91316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43000"/>
          </a:xfrm>
        </p:spPr>
        <p:txBody>
          <a:bodyPr/>
          <a:lstStyle/>
          <a:p>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r>
              <a:rPr lang="en-US" sz="2800" b="1" i="1" dirty="0" smtClean="0">
                <a:solidFill>
                  <a:srgbClr val="FF0000"/>
                </a:solidFill>
              </a:rPr>
              <a:t>be out of reality, feel ill, be very easy to do, do </a:t>
            </a:r>
            <a:r>
              <a:rPr lang="en-US" sz="2800" b="1" i="1" dirty="0" err="1" smtClean="0">
                <a:solidFill>
                  <a:srgbClr val="FF0000"/>
                </a:solidFill>
              </a:rPr>
              <a:t>sth</a:t>
            </a:r>
            <a:r>
              <a:rPr lang="en-US" sz="2800" b="1" i="1" dirty="0" smtClean="0">
                <a:solidFill>
                  <a:srgbClr val="FF0000"/>
                </a:solidFill>
              </a:rPr>
              <a:t> that won’t be achieved, feel fine and healthy, postpone, put people at ease, excited, busy, warm weather in autumn</a:t>
            </a:r>
            <a:r>
              <a:rPr lang="ru-RU" dirty="0" smtClean="0">
                <a:solidFill>
                  <a:srgbClr val="FF0000"/>
                </a:solidFill>
              </a:rPr>
              <a:t/>
            </a:r>
            <a:br>
              <a:rPr lang="ru-RU" dirty="0" smtClean="0">
                <a:solidFill>
                  <a:srgbClr val="FF0000"/>
                </a:solidFill>
              </a:rPr>
            </a:br>
            <a:endParaRPr lang="ru-RU" dirty="0">
              <a:solidFill>
                <a:srgbClr val="FF0000"/>
              </a:solidFill>
            </a:endParaRPr>
          </a:p>
        </p:txBody>
      </p:sp>
      <p:sp>
        <p:nvSpPr>
          <p:cNvPr id="3" name="TextBox 2"/>
          <p:cNvSpPr txBox="1"/>
          <p:nvPr/>
        </p:nvSpPr>
        <p:spPr>
          <a:xfrm>
            <a:off x="5436096" y="6057781"/>
            <a:ext cx="3096344" cy="800219"/>
          </a:xfrm>
          <a:prstGeom prst="rect">
            <a:avLst/>
          </a:prstGeom>
          <a:noFill/>
        </p:spPr>
        <p:txBody>
          <a:bodyPr wrap="square" rtlCol="0">
            <a:spAutoFit/>
          </a:bodyPr>
          <a:lstStyle/>
          <a:p>
            <a:r>
              <a:rPr lang="en-US" sz="2800" b="1" dirty="0" smtClean="0">
                <a:latin typeface="+mn-lt"/>
              </a:rPr>
              <a:t>- be out of reality</a:t>
            </a:r>
            <a:endParaRPr lang="ru-RU" sz="2800" b="1" dirty="0">
              <a:latin typeface="+mn-lt"/>
            </a:endParaRPr>
          </a:p>
          <a:p>
            <a:endParaRPr lang="ru-RU" dirty="0"/>
          </a:p>
        </p:txBody>
      </p:sp>
      <p:sp>
        <p:nvSpPr>
          <p:cNvPr id="5" name="TextBox 4"/>
          <p:cNvSpPr txBox="1"/>
          <p:nvPr/>
        </p:nvSpPr>
        <p:spPr>
          <a:xfrm>
            <a:off x="1043608" y="1628800"/>
            <a:ext cx="2433680" cy="523220"/>
          </a:xfrm>
          <a:prstGeom prst="rect">
            <a:avLst/>
          </a:prstGeom>
          <a:noFill/>
        </p:spPr>
        <p:txBody>
          <a:bodyPr wrap="none" rtlCol="0">
            <a:spAutoFit/>
          </a:bodyPr>
          <a:lstStyle/>
          <a:p>
            <a:r>
              <a:rPr lang="en-US" sz="2800" b="1" dirty="0" smtClean="0">
                <a:latin typeface="+mn-lt"/>
              </a:rPr>
              <a:t>Indian summer</a:t>
            </a:r>
            <a:endParaRPr lang="ru-RU" sz="2800" dirty="0">
              <a:latin typeface="+mn-lt"/>
            </a:endParaRPr>
          </a:p>
        </p:txBody>
      </p:sp>
      <p:sp>
        <p:nvSpPr>
          <p:cNvPr id="7" name="TextBox 6"/>
          <p:cNvSpPr txBox="1"/>
          <p:nvPr/>
        </p:nvSpPr>
        <p:spPr>
          <a:xfrm>
            <a:off x="3347864" y="1628800"/>
            <a:ext cx="4102020" cy="523220"/>
          </a:xfrm>
          <a:prstGeom prst="rect">
            <a:avLst/>
          </a:prstGeom>
          <a:noFill/>
        </p:spPr>
        <p:txBody>
          <a:bodyPr wrap="none" rtlCol="0">
            <a:spAutoFit/>
          </a:bodyPr>
          <a:lstStyle/>
          <a:p>
            <a:r>
              <a:rPr lang="en-US" sz="2800" b="1" dirty="0" smtClean="0">
                <a:latin typeface="+mn-lt"/>
              </a:rPr>
              <a:t>-warm weather in autumn</a:t>
            </a:r>
            <a:endParaRPr lang="ru-RU" sz="2800" dirty="0">
              <a:latin typeface="+mn-lt"/>
            </a:endParaRPr>
          </a:p>
        </p:txBody>
      </p:sp>
      <p:sp>
        <p:nvSpPr>
          <p:cNvPr id="9" name="TextBox 8"/>
          <p:cNvSpPr txBox="1"/>
          <p:nvPr/>
        </p:nvSpPr>
        <p:spPr>
          <a:xfrm>
            <a:off x="1043608" y="2132856"/>
            <a:ext cx="2317942" cy="523220"/>
          </a:xfrm>
          <a:prstGeom prst="rect">
            <a:avLst/>
          </a:prstGeom>
          <a:noFill/>
        </p:spPr>
        <p:txBody>
          <a:bodyPr wrap="none" rtlCol="0">
            <a:spAutoFit/>
          </a:bodyPr>
          <a:lstStyle/>
          <a:p>
            <a:r>
              <a:rPr lang="en-US" sz="2800" b="1" dirty="0" smtClean="0">
                <a:latin typeface="+mn-lt"/>
              </a:rPr>
              <a:t>snowed under</a:t>
            </a:r>
            <a:endParaRPr lang="ru-RU" sz="2800" dirty="0">
              <a:latin typeface="+mn-lt"/>
            </a:endParaRPr>
          </a:p>
        </p:txBody>
      </p:sp>
      <p:sp>
        <p:nvSpPr>
          <p:cNvPr id="10" name="TextBox 9"/>
          <p:cNvSpPr txBox="1"/>
          <p:nvPr/>
        </p:nvSpPr>
        <p:spPr>
          <a:xfrm>
            <a:off x="3347864" y="2132856"/>
            <a:ext cx="1068882" cy="800219"/>
          </a:xfrm>
          <a:prstGeom prst="rect">
            <a:avLst/>
          </a:prstGeom>
          <a:noFill/>
        </p:spPr>
        <p:txBody>
          <a:bodyPr wrap="none" rtlCol="0">
            <a:spAutoFit/>
          </a:bodyPr>
          <a:lstStyle/>
          <a:p>
            <a:r>
              <a:rPr lang="en-US" sz="2800" b="1" dirty="0" smtClean="0">
                <a:latin typeface="+mn-lt"/>
              </a:rPr>
              <a:t>- busy</a:t>
            </a:r>
            <a:endParaRPr lang="ru-RU" sz="2800" b="1" dirty="0" smtClean="0">
              <a:latin typeface="+mn-lt"/>
            </a:endParaRPr>
          </a:p>
          <a:p>
            <a:endParaRPr lang="ru-RU" dirty="0"/>
          </a:p>
        </p:txBody>
      </p:sp>
      <p:sp>
        <p:nvSpPr>
          <p:cNvPr id="11" name="TextBox 10"/>
          <p:cNvSpPr txBox="1"/>
          <p:nvPr/>
        </p:nvSpPr>
        <p:spPr>
          <a:xfrm>
            <a:off x="1043608" y="2636912"/>
            <a:ext cx="2202847" cy="523220"/>
          </a:xfrm>
          <a:prstGeom prst="rect">
            <a:avLst/>
          </a:prstGeom>
          <a:noFill/>
        </p:spPr>
        <p:txBody>
          <a:bodyPr wrap="none" rtlCol="0">
            <a:spAutoFit/>
          </a:bodyPr>
          <a:lstStyle/>
          <a:p>
            <a:r>
              <a:rPr lang="en-US" sz="2800" b="1" dirty="0" smtClean="0">
                <a:latin typeface="+mn-lt"/>
              </a:rPr>
              <a:t>on cloud nine</a:t>
            </a:r>
            <a:endParaRPr lang="ru-RU" sz="2800" dirty="0">
              <a:latin typeface="+mn-lt"/>
            </a:endParaRPr>
          </a:p>
        </p:txBody>
      </p:sp>
      <p:sp>
        <p:nvSpPr>
          <p:cNvPr id="12" name="TextBox 11"/>
          <p:cNvSpPr txBox="1"/>
          <p:nvPr/>
        </p:nvSpPr>
        <p:spPr>
          <a:xfrm>
            <a:off x="3203848" y="2636912"/>
            <a:ext cx="2736304" cy="800219"/>
          </a:xfrm>
          <a:prstGeom prst="rect">
            <a:avLst/>
          </a:prstGeom>
          <a:noFill/>
        </p:spPr>
        <p:txBody>
          <a:bodyPr wrap="square" rtlCol="0">
            <a:spAutoFit/>
          </a:bodyPr>
          <a:lstStyle/>
          <a:p>
            <a:r>
              <a:rPr lang="en-US" sz="2800" b="1" dirty="0" smtClean="0">
                <a:latin typeface="+mn-lt"/>
              </a:rPr>
              <a:t>- excited</a:t>
            </a:r>
            <a:endParaRPr lang="ru-RU" sz="2800" b="1" dirty="0" smtClean="0">
              <a:latin typeface="+mn-lt"/>
            </a:endParaRPr>
          </a:p>
          <a:p>
            <a:endParaRPr lang="ru-RU" dirty="0"/>
          </a:p>
        </p:txBody>
      </p:sp>
      <p:sp>
        <p:nvSpPr>
          <p:cNvPr id="13" name="TextBox 12"/>
          <p:cNvSpPr txBox="1"/>
          <p:nvPr/>
        </p:nvSpPr>
        <p:spPr>
          <a:xfrm>
            <a:off x="971600" y="3140968"/>
            <a:ext cx="2678554" cy="523220"/>
          </a:xfrm>
          <a:prstGeom prst="rect">
            <a:avLst/>
          </a:prstGeom>
          <a:noFill/>
        </p:spPr>
        <p:txBody>
          <a:bodyPr wrap="none" rtlCol="0">
            <a:spAutoFit/>
          </a:bodyPr>
          <a:lstStyle/>
          <a:p>
            <a:r>
              <a:rPr lang="en-US" sz="2800" b="1" dirty="0" smtClean="0">
                <a:latin typeface="+mn-lt"/>
              </a:rPr>
              <a:t>take a rain check</a:t>
            </a:r>
            <a:endParaRPr lang="ru-RU" sz="2800" dirty="0">
              <a:latin typeface="+mn-lt"/>
            </a:endParaRPr>
          </a:p>
        </p:txBody>
      </p:sp>
      <p:sp>
        <p:nvSpPr>
          <p:cNvPr id="14" name="TextBox 13"/>
          <p:cNvSpPr txBox="1"/>
          <p:nvPr/>
        </p:nvSpPr>
        <p:spPr>
          <a:xfrm>
            <a:off x="3635896" y="3140968"/>
            <a:ext cx="1783630" cy="800219"/>
          </a:xfrm>
          <a:prstGeom prst="rect">
            <a:avLst/>
          </a:prstGeom>
          <a:noFill/>
        </p:spPr>
        <p:txBody>
          <a:bodyPr wrap="none" rtlCol="0">
            <a:spAutoFit/>
          </a:bodyPr>
          <a:lstStyle/>
          <a:p>
            <a:r>
              <a:rPr lang="en-US" sz="2800" b="1" dirty="0" smtClean="0">
                <a:latin typeface="+mn-lt"/>
              </a:rPr>
              <a:t>- postpone</a:t>
            </a:r>
            <a:endParaRPr lang="ru-RU" sz="2800" b="1" dirty="0" smtClean="0">
              <a:latin typeface="+mn-lt"/>
            </a:endParaRPr>
          </a:p>
          <a:p>
            <a:endParaRPr lang="ru-RU" dirty="0"/>
          </a:p>
        </p:txBody>
      </p:sp>
      <p:sp>
        <p:nvSpPr>
          <p:cNvPr id="15" name="TextBox 14"/>
          <p:cNvSpPr txBox="1"/>
          <p:nvPr/>
        </p:nvSpPr>
        <p:spPr>
          <a:xfrm>
            <a:off x="1043608" y="3645024"/>
            <a:ext cx="2980560" cy="523220"/>
          </a:xfrm>
          <a:prstGeom prst="rect">
            <a:avLst/>
          </a:prstGeom>
          <a:noFill/>
        </p:spPr>
        <p:txBody>
          <a:bodyPr wrap="none" rtlCol="0">
            <a:spAutoFit/>
          </a:bodyPr>
          <a:lstStyle/>
          <a:p>
            <a:r>
              <a:rPr lang="en-US" sz="2800" b="1" dirty="0" smtClean="0">
                <a:latin typeface="+mn-lt"/>
              </a:rPr>
              <a:t>under the weather</a:t>
            </a:r>
            <a:endParaRPr lang="ru-RU" sz="2800" dirty="0">
              <a:latin typeface="+mn-lt"/>
            </a:endParaRPr>
          </a:p>
        </p:txBody>
      </p:sp>
      <p:sp>
        <p:nvSpPr>
          <p:cNvPr id="17" name="TextBox 16"/>
          <p:cNvSpPr txBox="1"/>
          <p:nvPr/>
        </p:nvSpPr>
        <p:spPr>
          <a:xfrm>
            <a:off x="3995936" y="3645024"/>
            <a:ext cx="1281248" cy="523220"/>
          </a:xfrm>
          <a:prstGeom prst="rect">
            <a:avLst/>
          </a:prstGeom>
          <a:noFill/>
        </p:spPr>
        <p:txBody>
          <a:bodyPr wrap="none" rtlCol="0">
            <a:spAutoFit/>
          </a:bodyPr>
          <a:lstStyle/>
          <a:p>
            <a:r>
              <a:rPr lang="en-US" sz="2800" b="1" dirty="0" smtClean="0">
                <a:latin typeface="+mn-lt"/>
              </a:rPr>
              <a:t>- feel ill</a:t>
            </a:r>
            <a:endParaRPr lang="ru-RU" sz="2800" dirty="0">
              <a:latin typeface="+mn-lt"/>
            </a:endParaRPr>
          </a:p>
        </p:txBody>
      </p:sp>
      <p:sp>
        <p:nvSpPr>
          <p:cNvPr id="18" name="TextBox 17"/>
          <p:cNvSpPr txBox="1"/>
          <p:nvPr/>
        </p:nvSpPr>
        <p:spPr>
          <a:xfrm>
            <a:off x="1043608" y="4149080"/>
            <a:ext cx="2115451" cy="523220"/>
          </a:xfrm>
          <a:prstGeom prst="rect">
            <a:avLst/>
          </a:prstGeom>
          <a:noFill/>
        </p:spPr>
        <p:txBody>
          <a:bodyPr wrap="none" rtlCol="0">
            <a:spAutoFit/>
          </a:bodyPr>
          <a:lstStyle/>
          <a:p>
            <a:r>
              <a:rPr lang="en-US" sz="2800" b="1" dirty="0" smtClean="0">
                <a:latin typeface="+mn-lt"/>
              </a:rPr>
              <a:t>break the ice</a:t>
            </a:r>
            <a:endParaRPr lang="ru-RU" sz="2800" dirty="0">
              <a:latin typeface="+mn-lt"/>
            </a:endParaRPr>
          </a:p>
        </p:txBody>
      </p:sp>
      <p:sp>
        <p:nvSpPr>
          <p:cNvPr id="19" name="TextBox 18"/>
          <p:cNvSpPr txBox="1"/>
          <p:nvPr/>
        </p:nvSpPr>
        <p:spPr>
          <a:xfrm>
            <a:off x="3059832" y="4149080"/>
            <a:ext cx="3223831" cy="523220"/>
          </a:xfrm>
          <a:prstGeom prst="rect">
            <a:avLst/>
          </a:prstGeom>
          <a:noFill/>
        </p:spPr>
        <p:txBody>
          <a:bodyPr wrap="none" rtlCol="0">
            <a:spAutoFit/>
          </a:bodyPr>
          <a:lstStyle/>
          <a:p>
            <a:r>
              <a:rPr lang="en-US" sz="2800" b="1" dirty="0" smtClean="0">
                <a:latin typeface="+mn-lt"/>
              </a:rPr>
              <a:t>- put people at ease</a:t>
            </a:r>
            <a:endParaRPr lang="ru-RU" sz="2800" dirty="0">
              <a:latin typeface="+mn-lt"/>
            </a:endParaRPr>
          </a:p>
        </p:txBody>
      </p:sp>
      <p:sp>
        <p:nvSpPr>
          <p:cNvPr id="20" name="TextBox 19"/>
          <p:cNvSpPr txBox="1"/>
          <p:nvPr/>
        </p:nvSpPr>
        <p:spPr>
          <a:xfrm>
            <a:off x="1115616" y="4653136"/>
            <a:ext cx="2350323" cy="523220"/>
          </a:xfrm>
          <a:prstGeom prst="rect">
            <a:avLst/>
          </a:prstGeom>
          <a:noFill/>
        </p:spPr>
        <p:txBody>
          <a:bodyPr wrap="none" rtlCol="0">
            <a:spAutoFit/>
          </a:bodyPr>
          <a:lstStyle/>
          <a:p>
            <a:r>
              <a:rPr lang="en-US" sz="2800" b="1" dirty="0" smtClean="0">
                <a:latin typeface="+mn-lt"/>
              </a:rPr>
              <a:t>as right as rain</a:t>
            </a:r>
            <a:endParaRPr lang="ru-RU" sz="2800" dirty="0">
              <a:latin typeface="+mn-lt"/>
            </a:endParaRPr>
          </a:p>
        </p:txBody>
      </p:sp>
      <p:sp>
        <p:nvSpPr>
          <p:cNvPr id="21" name="TextBox 20"/>
          <p:cNvSpPr txBox="1"/>
          <p:nvPr/>
        </p:nvSpPr>
        <p:spPr>
          <a:xfrm>
            <a:off x="3419872" y="4653136"/>
            <a:ext cx="5904656" cy="523220"/>
          </a:xfrm>
          <a:prstGeom prst="rect">
            <a:avLst/>
          </a:prstGeom>
          <a:noFill/>
        </p:spPr>
        <p:txBody>
          <a:bodyPr wrap="square" rtlCol="0">
            <a:spAutoFit/>
          </a:bodyPr>
          <a:lstStyle/>
          <a:p>
            <a:r>
              <a:rPr lang="en-US" sz="2800" b="1" dirty="0" smtClean="0">
                <a:latin typeface="+mn-lt"/>
              </a:rPr>
              <a:t>- feel fine and healthy</a:t>
            </a:r>
            <a:endParaRPr lang="ru-RU" sz="2800" dirty="0">
              <a:latin typeface="+mn-lt"/>
            </a:endParaRPr>
          </a:p>
        </p:txBody>
      </p:sp>
      <p:sp>
        <p:nvSpPr>
          <p:cNvPr id="22" name="TextBox 21"/>
          <p:cNvSpPr txBox="1"/>
          <p:nvPr/>
        </p:nvSpPr>
        <p:spPr>
          <a:xfrm>
            <a:off x="1043608" y="5157192"/>
            <a:ext cx="1892056" cy="523220"/>
          </a:xfrm>
          <a:prstGeom prst="rect">
            <a:avLst/>
          </a:prstGeom>
          <a:noFill/>
        </p:spPr>
        <p:txBody>
          <a:bodyPr wrap="none" rtlCol="0">
            <a:spAutoFit/>
          </a:bodyPr>
          <a:lstStyle/>
          <a:p>
            <a:r>
              <a:rPr lang="en-US" sz="2800" b="1" dirty="0" smtClean="0">
                <a:latin typeface="+mn-lt"/>
              </a:rPr>
              <a:t>be a breeze</a:t>
            </a:r>
            <a:endParaRPr lang="ru-RU" sz="2800" dirty="0">
              <a:latin typeface="+mn-lt"/>
            </a:endParaRPr>
          </a:p>
        </p:txBody>
      </p:sp>
      <p:sp>
        <p:nvSpPr>
          <p:cNvPr id="23" name="TextBox 22"/>
          <p:cNvSpPr txBox="1"/>
          <p:nvPr/>
        </p:nvSpPr>
        <p:spPr>
          <a:xfrm>
            <a:off x="2987824" y="5157192"/>
            <a:ext cx="6156176" cy="523220"/>
          </a:xfrm>
          <a:prstGeom prst="rect">
            <a:avLst/>
          </a:prstGeom>
          <a:noFill/>
        </p:spPr>
        <p:txBody>
          <a:bodyPr wrap="square" rtlCol="0">
            <a:spAutoFit/>
          </a:bodyPr>
          <a:lstStyle/>
          <a:p>
            <a:r>
              <a:rPr lang="en-US" sz="2800" b="1" dirty="0" smtClean="0">
                <a:latin typeface="+mn-lt"/>
              </a:rPr>
              <a:t>- be very easy to do</a:t>
            </a:r>
            <a:endParaRPr lang="ru-RU" sz="2800" dirty="0">
              <a:latin typeface="+mn-lt"/>
            </a:endParaRPr>
          </a:p>
        </p:txBody>
      </p:sp>
      <p:sp>
        <p:nvSpPr>
          <p:cNvPr id="24" name="TextBox 23"/>
          <p:cNvSpPr txBox="1"/>
          <p:nvPr/>
        </p:nvSpPr>
        <p:spPr>
          <a:xfrm>
            <a:off x="1043608" y="5589240"/>
            <a:ext cx="2482090" cy="523220"/>
          </a:xfrm>
          <a:prstGeom prst="rect">
            <a:avLst/>
          </a:prstGeom>
          <a:noFill/>
        </p:spPr>
        <p:txBody>
          <a:bodyPr wrap="none" rtlCol="0">
            <a:spAutoFit/>
          </a:bodyPr>
          <a:lstStyle/>
          <a:p>
            <a:r>
              <a:rPr lang="en-US" sz="2800" b="1" dirty="0" smtClean="0">
                <a:latin typeface="+mn-lt"/>
              </a:rPr>
              <a:t>chase rainbows</a:t>
            </a:r>
            <a:endParaRPr lang="ru-RU" sz="2800" dirty="0">
              <a:latin typeface="+mn-lt"/>
            </a:endParaRPr>
          </a:p>
        </p:txBody>
      </p:sp>
      <p:sp>
        <p:nvSpPr>
          <p:cNvPr id="25" name="TextBox 24"/>
          <p:cNvSpPr txBox="1"/>
          <p:nvPr/>
        </p:nvSpPr>
        <p:spPr>
          <a:xfrm>
            <a:off x="3419872" y="5589240"/>
            <a:ext cx="6552728" cy="523220"/>
          </a:xfrm>
          <a:prstGeom prst="rect">
            <a:avLst/>
          </a:prstGeom>
          <a:noFill/>
        </p:spPr>
        <p:txBody>
          <a:bodyPr wrap="square" rtlCol="0">
            <a:spAutoFit/>
          </a:bodyPr>
          <a:lstStyle/>
          <a:p>
            <a:r>
              <a:rPr lang="en-US" sz="2800" b="1" dirty="0" smtClean="0">
                <a:latin typeface="+mn-lt"/>
              </a:rPr>
              <a:t>- do </a:t>
            </a:r>
            <a:r>
              <a:rPr lang="en-US" sz="2800" b="1" dirty="0" err="1" smtClean="0">
                <a:latin typeface="+mn-lt"/>
              </a:rPr>
              <a:t>sth</a:t>
            </a:r>
            <a:r>
              <a:rPr lang="en-US" sz="2800" b="1" dirty="0" smtClean="0">
                <a:latin typeface="+mn-lt"/>
              </a:rPr>
              <a:t> that won’t be achieved</a:t>
            </a:r>
            <a:endParaRPr lang="ru-RU" sz="2800" dirty="0">
              <a:latin typeface="+mn-lt"/>
            </a:endParaRPr>
          </a:p>
        </p:txBody>
      </p:sp>
      <p:sp>
        <p:nvSpPr>
          <p:cNvPr id="26" name="TextBox 25"/>
          <p:cNvSpPr txBox="1"/>
          <p:nvPr/>
        </p:nvSpPr>
        <p:spPr>
          <a:xfrm>
            <a:off x="1115616" y="6093296"/>
            <a:ext cx="4466864" cy="523220"/>
          </a:xfrm>
          <a:prstGeom prst="rect">
            <a:avLst/>
          </a:prstGeom>
          <a:noFill/>
        </p:spPr>
        <p:txBody>
          <a:bodyPr wrap="none" rtlCol="0">
            <a:spAutoFit/>
          </a:bodyPr>
          <a:lstStyle/>
          <a:p>
            <a:r>
              <a:rPr lang="en-US" sz="2800" b="1" dirty="0" smtClean="0">
                <a:latin typeface="+mn-lt"/>
              </a:rPr>
              <a:t>have your head in the clouds</a:t>
            </a:r>
            <a:endParaRPr lang="ru-RU" sz="2800"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iterate type="lt">
                                    <p:tmPct val="0"/>
                                  </p:iterate>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ppt_x</p:attrName>
                                        </p:attrNameLst>
                                      </p:cBhvr>
                                      <p:tavLst>
                                        <p:tav tm="0">
                                          <p:val>
                                            <p:strVal val="#ppt_x-.2"/>
                                          </p:val>
                                        </p:tav>
                                        <p:tav tm="100000">
                                          <p:val>
                                            <p:strVal val="#ppt_x"/>
                                          </p:val>
                                        </p:tav>
                                      </p:tavLst>
                                    </p:anim>
                                    <p:anim calcmode="lin" valueType="num">
                                      <p:cBhvr>
                                        <p:cTn id="2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p:cTn id="28"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ppt_x</p:attrName>
                                        </p:attrNameLst>
                                      </p:cBhvr>
                                      <p:tavLst>
                                        <p:tav tm="0">
                                          <p:val>
                                            <p:strVal val="#ppt_x-.2"/>
                                          </p:val>
                                        </p:tav>
                                        <p:tav tm="100000">
                                          <p:val>
                                            <p:strVal val="#ppt_x"/>
                                          </p:val>
                                        </p:tav>
                                      </p:tavLst>
                                    </p:anim>
                                    <p:anim calcmode="lin" valueType="num">
                                      <p:cBhvr>
                                        <p:cTn id="36"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ppt_x</p:attrName>
                                        </p:attrNameLst>
                                      </p:cBhvr>
                                      <p:tavLst>
                                        <p:tav tm="0">
                                          <p:val>
                                            <p:strVal val="#ppt_x-.2"/>
                                          </p:val>
                                        </p:tav>
                                        <p:tav tm="100000">
                                          <p:val>
                                            <p:strVal val="#ppt_x"/>
                                          </p:val>
                                        </p:tav>
                                      </p:tavLst>
                                    </p:anim>
                                    <p:anim calcmode="lin" valueType="num">
                                      <p:cBhvr>
                                        <p:cTn id="4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ppt_x</p:attrName>
                                        </p:attrNameLst>
                                      </p:cBhvr>
                                      <p:tavLst>
                                        <p:tav tm="0">
                                          <p:val>
                                            <p:strVal val="#ppt_x-.2"/>
                                          </p:val>
                                        </p:tav>
                                        <p:tav tm="100000">
                                          <p:val>
                                            <p:strVal val="#ppt_x"/>
                                          </p:val>
                                        </p:tav>
                                      </p:tavLst>
                                    </p:anim>
                                    <p:anim calcmode="lin" valueType="num">
                                      <p:cBhvr>
                                        <p:cTn id="5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000" fill="hold"/>
                                        <p:tgtEl>
                                          <p:spTgt spid="14"/>
                                        </p:tgtEl>
                                        <p:attrNameLst>
                                          <p:attrName>ppt_x</p:attrName>
                                        </p:attrNameLst>
                                      </p:cBhvr>
                                      <p:tavLst>
                                        <p:tav tm="0">
                                          <p:val>
                                            <p:strVal val="#ppt_x-.2"/>
                                          </p:val>
                                        </p:tav>
                                        <p:tav tm="100000">
                                          <p:val>
                                            <p:strVal val="#ppt_x"/>
                                          </p:val>
                                        </p:tav>
                                      </p:tavLst>
                                    </p:anim>
                                    <p:anim calcmode="lin" valueType="num">
                                      <p:cBhvr>
                                        <p:cTn id="57"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ppt_x</p:attrName>
                                        </p:attrNameLst>
                                      </p:cBhvr>
                                      <p:tavLst>
                                        <p:tav tm="0">
                                          <p:val>
                                            <p:strVal val="#ppt_x-.2"/>
                                          </p:val>
                                        </p:tav>
                                        <p:tav tm="100000">
                                          <p:val>
                                            <p:strVal val="#ppt_x"/>
                                          </p:val>
                                        </p:tav>
                                      </p:tavLst>
                                    </p:anim>
                                    <p:anim calcmode="lin" valueType="num">
                                      <p:cBhvr>
                                        <p:cTn id="64"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1000" fill="hold"/>
                                        <p:tgtEl>
                                          <p:spTgt spid="17"/>
                                        </p:tgtEl>
                                        <p:attrNameLst>
                                          <p:attrName>ppt_x</p:attrName>
                                        </p:attrNameLst>
                                      </p:cBhvr>
                                      <p:tavLst>
                                        <p:tav tm="0">
                                          <p:val>
                                            <p:strVal val="#ppt_x-.2"/>
                                          </p:val>
                                        </p:tav>
                                        <p:tav tm="100000">
                                          <p:val>
                                            <p:strVal val="#ppt_x"/>
                                          </p:val>
                                        </p:tav>
                                      </p:tavLst>
                                    </p:anim>
                                    <p:anim calcmode="lin" valueType="num">
                                      <p:cBhvr>
                                        <p:cTn id="71"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72" dur="10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1000" fill="hold"/>
                                        <p:tgtEl>
                                          <p:spTgt spid="18"/>
                                        </p:tgtEl>
                                        <p:attrNameLst>
                                          <p:attrName>ppt_x</p:attrName>
                                        </p:attrNameLst>
                                      </p:cBhvr>
                                      <p:tavLst>
                                        <p:tav tm="0">
                                          <p:val>
                                            <p:strVal val="#ppt_x-.2"/>
                                          </p:val>
                                        </p:tav>
                                        <p:tav tm="100000">
                                          <p:val>
                                            <p:strVal val="#ppt_x"/>
                                          </p:val>
                                        </p:tav>
                                      </p:tavLst>
                                    </p:anim>
                                    <p:anim calcmode="lin" valueType="num">
                                      <p:cBhvr>
                                        <p:cTn id="7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79" dur="10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29"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1000" fill="hold"/>
                                        <p:tgtEl>
                                          <p:spTgt spid="19"/>
                                        </p:tgtEl>
                                        <p:attrNameLst>
                                          <p:attrName>ppt_x</p:attrName>
                                        </p:attrNameLst>
                                      </p:cBhvr>
                                      <p:tavLst>
                                        <p:tav tm="0">
                                          <p:val>
                                            <p:strVal val="#ppt_x-.2"/>
                                          </p:val>
                                        </p:tav>
                                        <p:tav tm="100000">
                                          <p:val>
                                            <p:strVal val="#ppt_x"/>
                                          </p:val>
                                        </p:tav>
                                      </p:tavLst>
                                    </p:anim>
                                    <p:anim calcmode="lin" valueType="num">
                                      <p:cBhvr>
                                        <p:cTn id="85"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86" dur="10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29"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p:cTn id="91" dur="1000" fill="hold"/>
                                        <p:tgtEl>
                                          <p:spTgt spid="20"/>
                                        </p:tgtEl>
                                        <p:attrNameLst>
                                          <p:attrName>ppt_x</p:attrName>
                                        </p:attrNameLst>
                                      </p:cBhvr>
                                      <p:tavLst>
                                        <p:tav tm="0">
                                          <p:val>
                                            <p:strVal val="#ppt_x-.2"/>
                                          </p:val>
                                        </p:tav>
                                        <p:tav tm="100000">
                                          <p:val>
                                            <p:strVal val="#ppt_x"/>
                                          </p:val>
                                        </p:tav>
                                      </p:tavLst>
                                    </p:anim>
                                    <p:anim calcmode="lin" valueType="num">
                                      <p:cBhvr>
                                        <p:cTn id="92"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93" dur="10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29" presetClass="entr" presetSubtype="0"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p:cTn id="98" dur="1000" fill="hold"/>
                                        <p:tgtEl>
                                          <p:spTgt spid="21"/>
                                        </p:tgtEl>
                                        <p:attrNameLst>
                                          <p:attrName>ppt_x</p:attrName>
                                        </p:attrNameLst>
                                      </p:cBhvr>
                                      <p:tavLst>
                                        <p:tav tm="0">
                                          <p:val>
                                            <p:strVal val="#ppt_x-.2"/>
                                          </p:val>
                                        </p:tav>
                                        <p:tav tm="100000">
                                          <p:val>
                                            <p:strVal val="#ppt_x"/>
                                          </p:val>
                                        </p:tav>
                                      </p:tavLst>
                                    </p:anim>
                                    <p:anim calcmode="lin" valueType="num">
                                      <p:cBhvr>
                                        <p:cTn id="99"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00" dur="1000"/>
                                        <p:tgtEl>
                                          <p:spTgt spid="21"/>
                                        </p:tgtEl>
                                      </p:cBhvr>
                                    </p:animEffect>
                                  </p:childTnLst>
                                </p:cTn>
                              </p:par>
                            </p:childTnLst>
                          </p:cTn>
                        </p:par>
                      </p:childTnLst>
                    </p:cTn>
                  </p:par>
                  <p:par>
                    <p:cTn id="101" fill="hold">
                      <p:stCondLst>
                        <p:cond delay="indefinite"/>
                      </p:stCondLst>
                      <p:childTnLst>
                        <p:par>
                          <p:cTn id="102" fill="hold">
                            <p:stCondLst>
                              <p:cond delay="0"/>
                            </p:stCondLst>
                            <p:childTnLst>
                              <p:par>
                                <p:cTn id="103" presetID="29" presetClass="entr" presetSubtype="0" fill="hold" nodeType="clickEffect">
                                  <p:stCondLst>
                                    <p:cond delay="0"/>
                                  </p:stCondLst>
                                  <p:childTnLst>
                                    <p:set>
                                      <p:cBhvr>
                                        <p:cTn id="104" dur="1" fill="hold">
                                          <p:stCondLst>
                                            <p:cond delay="0"/>
                                          </p:stCondLst>
                                        </p:cTn>
                                        <p:tgtEl>
                                          <p:spTgt spid="22">
                                            <p:txEl>
                                              <p:pRg st="0" end="0"/>
                                            </p:txEl>
                                          </p:spTgt>
                                        </p:tgtEl>
                                        <p:attrNameLst>
                                          <p:attrName>style.visibility</p:attrName>
                                        </p:attrNameLst>
                                      </p:cBhvr>
                                      <p:to>
                                        <p:strVal val="visible"/>
                                      </p:to>
                                    </p:set>
                                    <p:anim calcmode="lin" valueType="num">
                                      <p:cBhvr>
                                        <p:cTn id="105" dur="10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106" dur="10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07" dur="1000"/>
                                        <p:tgtEl>
                                          <p:spTgt spid="22">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9" presetClass="entr" presetSubtype="0" fill="hold" nodeType="clickEffect">
                                  <p:stCondLst>
                                    <p:cond delay="0"/>
                                  </p:stCondLst>
                                  <p:childTnLst>
                                    <p:set>
                                      <p:cBhvr>
                                        <p:cTn id="111" dur="1" fill="hold">
                                          <p:stCondLst>
                                            <p:cond delay="0"/>
                                          </p:stCondLst>
                                        </p:cTn>
                                        <p:tgtEl>
                                          <p:spTgt spid="23">
                                            <p:txEl>
                                              <p:pRg st="0" end="0"/>
                                            </p:txEl>
                                          </p:spTgt>
                                        </p:tgtEl>
                                        <p:attrNameLst>
                                          <p:attrName>style.visibility</p:attrName>
                                        </p:attrNameLst>
                                      </p:cBhvr>
                                      <p:to>
                                        <p:strVal val="visible"/>
                                      </p:to>
                                    </p:set>
                                    <p:anim calcmode="lin" valueType="num">
                                      <p:cBhvr>
                                        <p:cTn id="112" dur="1000" fill="hold"/>
                                        <p:tgtEl>
                                          <p:spTgt spid="23">
                                            <p:txEl>
                                              <p:pRg st="0" end="0"/>
                                            </p:txEl>
                                          </p:spTgt>
                                        </p:tgtEl>
                                        <p:attrNameLst>
                                          <p:attrName>ppt_x</p:attrName>
                                        </p:attrNameLst>
                                      </p:cBhvr>
                                      <p:tavLst>
                                        <p:tav tm="0">
                                          <p:val>
                                            <p:strVal val="#ppt_x-.2"/>
                                          </p:val>
                                        </p:tav>
                                        <p:tav tm="100000">
                                          <p:val>
                                            <p:strVal val="#ppt_x"/>
                                          </p:val>
                                        </p:tav>
                                      </p:tavLst>
                                    </p:anim>
                                    <p:anim calcmode="lin" valueType="num">
                                      <p:cBhvr>
                                        <p:cTn id="113" dur="1000" fill="hold"/>
                                        <p:tgtEl>
                                          <p:spTgt spid="2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14" dur="1000"/>
                                        <p:tgtEl>
                                          <p:spTgt spid="23">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9" presetClass="entr" presetSubtype="0"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p:cTn id="119" dur="1000" fill="hold"/>
                                        <p:tgtEl>
                                          <p:spTgt spid="24"/>
                                        </p:tgtEl>
                                        <p:attrNameLst>
                                          <p:attrName>ppt_x</p:attrName>
                                        </p:attrNameLst>
                                      </p:cBhvr>
                                      <p:tavLst>
                                        <p:tav tm="0">
                                          <p:val>
                                            <p:strVal val="#ppt_x-.2"/>
                                          </p:val>
                                        </p:tav>
                                        <p:tav tm="100000">
                                          <p:val>
                                            <p:strVal val="#ppt_x"/>
                                          </p:val>
                                        </p:tav>
                                      </p:tavLst>
                                    </p:anim>
                                    <p:anim calcmode="lin" valueType="num">
                                      <p:cBhvr>
                                        <p:cTn id="120"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121" dur="1000"/>
                                        <p:tgtEl>
                                          <p:spTgt spid="24"/>
                                        </p:tgtEl>
                                      </p:cBhvr>
                                    </p:animEffect>
                                  </p:childTnLst>
                                </p:cTn>
                              </p:par>
                            </p:childTnLst>
                          </p:cTn>
                        </p:par>
                      </p:childTnLst>
                    </p:cTn>
                  </p:par>
                  <p:par>
                    <p:cTn id="122" fill="hold">
                      <p:stCondLst>
                        <p:cond delay="indefinite"/>
                      </p:stCondLst>
                      <p:childTnLst>
                        <p:par>
                          <p:cTn id="123" fill="hold">
                            <p:stCondLst>
                              <p:cond delay="0"/>
                            </p:stCondLst>
                            <p:childTnLst>
                              <p:par>
                                <p:cTn id="124" presetID="29" presetClass="entr" presetSubtype="0" fill="hold" nodeType="clickEffect">
                                  <p:stCondLst>
                                    <p:cond delay="0"/>
                                  </p:stCondLst>
                                  <p:childTnLst>
                                    <p:set>
                                      <p:cBhvr>
                                        <p:cTn id="125" dur="1" fill="hold">
                                          <p:stCondLst>
                                            <p:cond delay="0"/>
                                          </p:stCondLst>
                                        </p:cTn>
                                        <p:tgtEl>
                                          <p:spTgt spid="25">
                                            <p:txEl>
                                              <p:pRg st="0" end="0"/>
                                            </p:txEl>
                                          </p:spTgt>
                                        </p:tgtEl>
                                        <p:attrNameLst>
                                          <p:attrName>style.visibility</p:attrName>
                                        </p:attrNameLst>
                                      </p:cBhvr>
                                      <p:to>
                                        <p:strVal val="visible"/>
                                      </p:to>
                                    </p:set>
                                    <p:anim calcmode="lin" valueType="num">
                                      <p:cBhvr>
                                        <p:cTn id="126" dur="1000" fill="hold"/>
                                        <p:tgtEl>
                                          <p:spTgt spid="25">
                                            <p:txEl>
                                              <p:pRg st="0" end="0"/>
                                            </p:txEl>
                                          </p:spTgt>
                                        </p:tgtEl>
                                        <p:attrNameLst>
                                          <p:attrName>ppt_x</p:attrName>
                                        </p:attrNameLst>
                                      </p:cBhvr>
                                      <p:tavLst>
                                        <p:tav tm="0">
                                          <p:val>
                                            <p:strVal val="#ppt_x-.2"/>
                                          </p:val>
                                        </p:tav>
                                        <p:tav tm="100000">
                                          <p:val>
                                            <p:strVal val="#ppt_x"/>
                                          </p:val>
                                        </p:tav>
                                      </p:tavLst>
                                    </p:anim>
                                    <p:anim calcmode="lin" valueType="num">
                                      <p:cBhvr>
                                        <p:cTn id="127" dur="1000" fill="hold"/>
                                        <p:tgtEl>
                                          <p:spTgt spid="2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28" dur="1000"/>
                                        <p:tgtEl>
                                          <p:spTgt spid="25">
                                            <p:txEl>
                                              <p:pRg st="0" end="0"/>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9" presetClass="entr" presetSubtype="0" fill="hold" nodeType="clickEffect">
                                  <p:stCondLst>
                                    <p:cond delay="0"/>
                                  </p:stCondLst>
                                  <p:childTnLst>
                                    <p:set>
                                      <p:cBhvr>
                                        <p:cTn id="132" dur="1" fill="hold">
                                          <p:stCondLst>
                                            <p:cond delay="0"/>
                                          </p:stCondLst>
                                        </p:cTn>
                                        <p:tgtEl>
                                          <p:spTgt spid="26">
                                            <p:txEl>
                                              <p:pRg st="0" end="0"/>
                                            </p:txEl>
                                          </p:spTgt>
                                        </p:tgtEl>
                                        <p:attrNameLst>
                                          <p:attrName>style.visibility</p:attrName>
                                        </p:attrNameLst>
                                      </p:cBhvr>
                                      <p:to>
                                        <p:strVal val="visible"/>
                                      </p:to>
                                    </p:set>
                                    <p:anim calcmode="lin" valueType="num">
                                      <p:cBhvr>
                                        <p:cTn id="133" dur="1000" fill="hold"/>
                                        <p:tgtEl>
                                          <p:spTgt spid="26">
                                            <p:txEl>
                                              <p:pRg st="0" end="0"/>
                                            </p:txEl>
                                          </p:spTgt>
                                        </p:tgtEl>
                                        <p:attrNameLst>
                                          <p:attrName>ppt_x</p:attrName>
                                        </p:attrNameLst>
                                      </p:cBhvr>
                                      <p:tavLst>
                                        <p:tav tm="0">
                                          <p:val>
                                            <p:strVal val="#ppt_x-.2"/>
                                          </p:val>
                                        </p:tav>
                                        <p:tav tm="100000">
                                          <p:val>
                                            <p:strVal val="#ppt_x"/>
                                          </p:val>
                                        </p:tav>
                                      </p:tavLst>
                                    </p:anim>
                                    <p:anim calcmode="lin" valueType="num">
                                      <p:cBhvr>
                                        <p:cTn id="134" dur="1000" fill="hold"/>
                                        <p:tgtEl>
                                          <p:spTgt spid="2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5" dur="1000"/>
                                        <p:tgtEl>
                                          <p:spTgt spid="26">
                                            <p:txEl>
                                              <p:pRg st="0" end="0"/>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9" presetClass="entr" presetSubtype="0" fill="hold" grpId="0" nodeType="clickEffect">
                                  <p:stCondLst>
                                    <p:cond delay="0"/>
                                  </p:stCondLst>
                                  <p:childTnLst>
                                    <p:set>
                                      <p:cBhvr>
                                        <p:cTn id="139" dur="1" fill="hold">
                                          <p:stCondLst>
                                            <p:cond delay="0"/>
                                          </p:stCondLst>
                                        </p:cTn>
                                        <p:tgtEl>
                                          <p:spTgt spid="3"/>
                                        </p:tgtEl>
                                        <p:attrNameLst>
                                          <p:attrName>style.visibility</p:attrName>
                                        </p:attrNameLst>
                                      </p:cBhvr>
                                      <p:to>
                                        <p:strVal val="visible"/>
                                      </p:to>
                                    </p:set>
                                    <p:anim calcmode="lin" valueType="num">
                                      <p:cBhvr>
                                        <p:cTn id="140" dur="1000" fill="hold"/>
                                        <p:tgtEl>
                                          <p:spTgt spid="3"/>
                                        </p:tgtEl>
                                        <p:attrNameLst>
                                          <p:attrName>ppt_x</p:attrName>
                                        </p:attrNameLst>
                                      </p:cBhvr>
                                      <p:tavLst>
                                        <p:tav tm="0">
                                          <p:val>
                                            <p:strVal val="#ppt_x-.2"/>
                                          </p:val>
                                        </p:tav>
                                        <p:tav tm="100000">
                                          <p:val>
                                            <p:strVal val="#ppt_x"/>
                                          </p:val>
                                        </p:tav>
                                      </p:tavLst>
                                    </p:anim>
                                    <p:anim calcmode="lin" valueType="num">
                                      <p:cBhvr>
                                        <p:cTn id="141"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allAtOnce"/>
      <p:bldP spid="9" grpId="0"/>
      <p:bldP spid="11" grpId="0"/>
      <p:bldP spid="12" grpId="0"/>
      <p:bldP spid="13" grpId="0"/>
      <p:bldP spid="14" grpId="0"/>
      <p:bldP spid="15" grpId="0"/>
      <p:bldP spid="17" grpId="0"/>
      <p:bldP spid="18" grpId="0"/>
      <p:bldP spid="19" grpId="0"/>
      <p:bldP spid="20" grpId="0"/>
      <p:bldP spid="21"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ottish Highland Games итоговое.avi">
            <a:hlinkClick r:id="" action="ppaction://media"/>
          </p:cNvPr>
          <p:cNvPicPr>
            <a:picLocks noRot="1" noChangeAspect="1"/>
          </p:cNvPicPr>
          <p:nvPr>
            <a:videoFile r:link="rId1"/>
          </p:nvPr>
        </p:nvPicPr>
        <p:blipFill>
          <a:blip r:embed="rId3" cstate="print"/>
          <a:stretch>
            <a:fillRect/>
          </a:stretch>
        </p:blipFill>
        <p:spPr>
          <a:xfrm>
            <a:off x="-24342" y="908720"/>
            <a:ext cx="9168342" cy="5157192"/>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562" y="2564904"/>
            <a:ext cx="8695009" cy="1569660"/>
          </a:xfrm>
          <a:prstGeom prst="rect">
            <a:avLst/>
          </a:prstGeom>
          <a:noFill/>
        </p:spPr>
        <p:txBody>
          <a:bodyPr wrap="none" rtlCol="0">
            <a:spAutoFit/>
          </a:bodyPr>
          <a:lstStyle/>
          <a:p>
            <a:pPr marL="342900" indent="-342900" algn="ctr">
              <a:buAutoNum type="arabicParenR"/>
            </a:pPr>
            <a:r>
              <a:rPr lang="en-US" sz="3200" b="1" dirty="0" smtClean="0"/>
              <a:t>What event have you just seen?</a:t>
            </a:r>
          </a:p>
          <a:p>
            <a:pPr marL="342900" indent="-342900" algn="ctr">
              <a:buAutoNum type="arabicParenR"/>
            </a:pPr>
            <a:endParaRPr lang="en-US" sz="3200" b="1" dirty="0" smtClean="0"/>
          </a:p>
          <a:p>
            <a:pPr marL="342900" indent="-342900" algn="ctr">
              <a:buAutoNum type="arabicParenR"/>
            </a:pPr>
            <a:r>
              <a:rPr lang="en-US" sz="3200" b="1" dirty="0" smtClean="0"/>
              <a:t>What activities are included in this event?</a:t>
            </a:r>
            <a:endParaRPr lang="ru-RU" sz="3200" b="1"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Картинки по запросу картинки англии красная роза"/>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123" name="TextBox 2"/>
          <p:cNvSpPr txBox="1">
            <a:spLocks noChangeArrowheads="1"/>
          </p:cNvSpPr>
          <p:nvPr/>
        </p:nvSpPr>
        <p:spPr bwMode="auto">
          <a:xfrm>
            <a:off x="323850" y="188913"/>
            <a:ext cx="8410575" cy="769937"/>
          </a:xfrm>
          <a:prstGeom prst="rect">
            <a:avLst/>
          </a:prstGeom>
          <a:noFill/>
          <a:ln w="9525">
            <a:noFill/>
            <a:miter lim="800000"/>
            <a:headEnd/>
            <a:tailEnd/>
          </a:ln>
        </p:spPr>
        <p:txBody>
          <a:bodyPr wrap="none">
            <a:spAutoFit/>
          </a:bodyPr>
          <a:lstStyle/>
          <a:p>
            <a:r>
              <a:rPr lang="en-US" sz="4400" b="1">
                <a:latin typeface="Calibri" pitchFamily="34" charset="0"/>
              </a:rPr>
              <a:t>The symbol of England is a red rose</a:t>
            </a:r>
            <a:endParaRPr lang="ru-RU" sz="4400" b="1">
              <a:latin typeface="Calibri"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wer of London итоговое.avi">
            <a:hlinkClick r:id="" action="ppaction://media"/>
          </p:cNvPr>
          <p:cNvPicPr>
            <a:picLocks noRot="1" noChangeAspect="1"/>
          </p:cNvPicPr>
          <p:nvPr>
            <a:videoFile r:link="rId1"/>
          </p:nvPr>
        </p:nvPicPr>
        <p:blipFill>
          <a:blip r:embed="rId3" cstate="print"/>
          <a:stretch>
            <a:fillRect/>
          </a:stretch>
        </p:blipFill>
        <p:spPr>
          <a:xfrm>
            <a:off x="323528" y="188640"/>
            <a:ext cx="8568952" cy="6426714"/>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223" y="2564904"/>
            <a:ext cx="8853706" cy="1569660"/>
          </a:xfrm>
          <a:prstGeom prst="rect">
            <a:avLst/>
          </a:prstGeom>
          <a:noFill/>
        </p:spPr>
        <p:txBody>
          <a:bodyPr wrap="none" rtlCol="0">
            <a:spAutoFit/>
          </a:bodyPr>
          <a:lstStyle/>
          <a:p>
            <a:pPr marL="342900" indent="-342900" algn="ctr">
              <a:buAutoNum type="arabicParenR"/>
            </a:pPr>
            <a:r>
              <a:rPr lang="en-US" sz="3200" b="1" dirty="0" smtClean="0"/>
              <a:t>What is it?</a:t>
            </a:r>
          </a:p>
          <a:p>
            <a:pPr marL="342900" indent="-342900" algn="ctr">
              <a:buAutoNum type="arabicParenR"/>
            </a:pPr>
            <a:endParaRPr lang="en-US" sz="3200" b="1" dirty="0" smtClean="0"/>
          </a:p>
          <a:p>
            <a:pPr marL="342900" indent="-342900" algn="ctr">
              <a:buAutoNum type="arabicParenR"/>
            </a:pPr>
            <a:r>
              <a:rPr lang="en-US" sz="3200" b="1" dirty="0" smtClean="0"/>
              <a:t>What was it in the past and what is it now?</a:t>
            </a:r>
            <a:endParaRPr lang="ru-RU" sz="3200" b="1"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Титаник вид итоговое.avi">
            <a:hlinkClick r:id="" action="ppaction://media"/>
          </p:cNvPr>
          <p:cNvPicPr>
            <a:picLocks noRot="1" noChangeAspect="1"/>
          </p:cNvPicPr>
          <p:nvPr>
            <a:videoFile r:link="rId1"/>
          </p:nvPr>
        </p:nvPicPr>
        <p:blipFill>
          <a:blip r:embed="rId3" cstate="print"/>
          <a:stretch>
            <a:fillRect/>
          </a:stretch>
        </p:blipFill>
        <p:spPr>
          <a:xfrm>
            <a:off x="75500" y="836712"/>
            <a:ext cx="8960996" cy="504056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2204864"/>
            <a:ext cx="8105103" cy="2554545"/>
          </a:xfrm>
          <a:prstGeom prst="rect">
            <a:avLst/>
          </a:prstGeom>
          <a:noFill/>
        </p:spPr>
        <p:txBody>
          <a:bodyPr wrap="none" rtlCol="0">
            <a:spAutoFit/>
          </a:bodyPr>
          <a:lstStyle/>
          <a:p>
            <a:pPr marL="342900" indent="-342900" algn="ctr">
              <a:buAutoNum type="arabicParenR"/>
            </a:pPr>
            <a:r>
              <a:rPr lang="en-US" sz="3200" b="1" dirty="0" smtClean="0"/>
              <a:t>What was the name of the famous ship</a:t>
            </a:r>
            <a:br>
              <a:rPr lang="en-US" sz="3200" b="1" dirty="0" smtClean="0"/>
            </a:br>
            <a:r>
              <a:rPr lang="en-US" sz="3200" b="1" dirty="0" smtClean="0"/>
              <a:t>you’ve just seen in the documentary?</a:t>
            </a:r>
          </a:p>
          <a:p>
            <a:pPr marL="342900" indent="-342900" algn="ctr">
              <a:buAutoNum type="arabicParenR"/>
            </a:pPr>
            <a:endParaRPr lang="en-US" sz="3200" b="1" dirty="0" smtClean="0"/>
          </a:p>
          <a:p>
            <a:pPr marL="342900" indent="-342900" algn="ctr">
              <a:buAutoNum type="arabicParenR"/>
            </a:pPr>
            <a:r>
              <a:rPr lang="en-US" sz="3200" b="1" dirty="0" smtClean="0"/>
              <a:t>From what place (at least - country) </a:t>
            </a:r>
            <a:br>
              <a:rPr lang="en-US" sz="3200" b="1" dirty="0" smtClean="0"/>
            </a:br>
            <a:r>
              <a:rPr lang="en-US" sz="3200" b="1" dirty="0" smtClean="0"/>
              <a:t>did it start its voyage?</a:t>
            </a:r>
            <a:endParaRPr lang="ru-RU" sz="3200" b="1"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uy Fawkes итог.avi">
            <a:hlinkClick r:id="" action="ppaction://media"/>
          </p:cNvPr>
          <p:cNvPicPr>
            <a:picLocks noRot="1" noChangeAspect="1"/>
          </p:cNvPicPr>
          <p:nvPr>
            <a:videoFile r:link="rId1"/>
          </p:nvPr>
        </p:nvPicPr>
        <p:blipFill>
          <a:blip r:embed="rId3" cstate="print"/>
          <a:stretch>
            <a:fillRect/>
          </a:stretch>
        </p:blipFill>
        <p:spPr>
          <a:xfrm>
            <a:off x="0" y="706388"/>
            <a:ext cx="9144000" cy="51435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060848"/>
            <a:ext cx="8605048" cy="2554545"/>
          </a:xfrm>
          <a:prstGeom prst="rect">
            <a:avLst/>
          </a:prstGeom>
          <a:noFill/>
        </p:spPr>
        <p:txBody>
          <a:bodyPr wrap="none" rtlCol="0">
            <a:spAutoFit/>
          </a:bodyPr>
          <a:lstStyle/>
          <a:p>
            <a:pPr marL="342900" indent="-342900" algn="ctr">
              <a:buAutoNum type="arabicParenR"/>
            </a:pPr>
            <a:r>
              <a:rPr lang="en-US" sz="3200" b="1" dirty="0" smtClean="0"/>
              <a:t>The event you’ve just seen </a:t>
            </a:r>
          </a:p>
          <a:p>
            <a:pPr marL="342900" indent="-342900" algn="ctr"/>
            <a:r>
              <a:rPr lang="en-US" sz="3200" b="1" dirty="0" smtClean="0"/>
              <a:t>is held on the fifth of November. What is it?</a:t>
            </a:r>
          </a:p>
          <a:p>
            <a:pPr marL="342900" indent="-342900" algn="ctr"/>
            <a:endParaRPr lang="en-US" sz="3200" b="1" dirty="0"/>
          </a:p>
          <a:p>
            <a:pPr marL="342900" indent="-342900" algn="ctr"/>
            <a:r>
              <a:rPr lang="en-US" sz="3200" b="1" dirty="0" smtClean="0"/>
              <a:t>2)How is it (event) connected with the </a:t>
            </a:r>
          </a:p>
          <a:p>
            <a:pPr marL="342900" indent="-342900" algn="ctr"/>
            <a:r>
              <a:rPr lang="en-US" sz="3200" b="1" dirty="0" smtClean="0"/>
              <a:t>British Parliament?</a:t>
            </a:r>
            <a:endParaRPr lang="ru-RU" sz="3200" b="1"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s://upload.wikimedia.org/wikipedia/ru/5/53/HighwayHellCove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upload.wikimedia.org/wikipedia/commons/3/30/2008-11-15_%D0%92%D0%BB%D0%B0%D0%B4%D0%B8%D0%BC%D0%B8%D1%80_%D0%9F%D1%83%D1%82%D0%B8%D0%BD%2C_%D0%AD%D0%BD%D0%B4%D1%80%D1%8E_%D0%9B%D0%BB%D0%BE%D0%B9%D0%B4_%D0%A3%D1%8D%D0%B1%D0%B1%D0%B5%D1%80_%282%29.jpeg"/>
          <p:cNvPicPr>
            <a:picLocks noChangeAspect="1" noChangeArrowheads="1"/>
          </p:cNvPicPr>
          <p:nvPr/>
        </p:nvPicPr>
        <p:blipFill>
          <a:blip r:embed="rId2" cstate="print"/>
          <a:srcRect/>
          <a:stretch>
            <a:fillRect/>
          </a:stretch>
        </p:blipFill>
        <p:spPr bwMode="auto">
          <a:xfrm>
            <a:off x="1312551" y="332656"/>
            <a:ext cx="6211777" cy="439248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51520" y="4869160"/>
            <a:ext cx="8424936" cy="3139321"/>
          </a:xfrm>
          <a:prstGeom prst="rect">
            <a:avLst/>
          </a:prstGeom>
          <a:noFill/>
        </p:spPr>
        <p:txBody>
          <a:bodyPr wrap="square" rtlCol="0">
            <a:spAutoFit/>
          </a:bodyPr>
          <a:lstStyle/>
          <a:p>
            <a:pPr algn="ctr"/>
            <a:r>
              <a:rPr lang="en-US" sz="3600" b="1" dirty="0">
                <a:latin typeface="+mn-lt"/>
              </a:rPr>
              <a:t>Lloyd Webber and Russian President Vladimir Putin prior to the 2009 Eurovision Song </a:t>
            </a:r>
            <a:r>
              <a:rPr lang="en-US" sz="3600" b="1" dirty="0" smtClean="0">
                <a:latin typeface="+mn-lt"/>
              </a:rPr>
              <a:t>Contest held </a:t>
            </a:r>
            <a:r>
              <a:rPr lang="en-US" sz="3600" b="1" dirty="0">
                <a:latin typeface="+mn-lt"/>
              </a:rPr>
              <a:t>in </a:t>
            </a:r>
            <a:r>
              <a:rPr lang="en-US" sz="3600" b="1" dirty="0" smtClean="0">
                <a:latin typeface="+mn-lt"/>
              </a:rPr>
              <a:t>Moscow</a:t>
            </a:r>
          </a:p>
          <a:p>
            <a:pPr algn="ctr"/>
            <a:endParaRPr lang="en-US" dirty="0"/>
          </a:p>
          <a:p>
            <a:pPr algn="ctr"/>
            <a:endParaRPr lang="en-US" dirty="0" smtClean="0"/>
          </a:p>
          <a:p>
            <a:pPr algn="ctr"/>
            <a:endParaRPr lang="en-US" dirty="0"/>
          </a:p>
          <a:p>
            <a:pPr algn="ctr"/>
            <a:endParaRPr lang="en-US" dirty="0" smtClean="0"/>
          </a:p>
          <a:p>
            <a:pPr algn="ctr"/>
            <a:endParaRPr lang="ru-RU"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upload.wikimedia.org/wikipedia/commons/thumb/5/5a/Paul_Nicholas_Allan_Warren.jpg/220px-Paul_Nicholas_Allan_Warren.jpg"/>
          <p:cNvPicPr>
            <a:picLocks noChangeAspect="1" noChangeArrowheads="1"/>
          </p:cNvPicPr>
          <p:nvPr/>
        </p:nvPicPr>
        <p:blipFill>
          <a:blip r:embed="rId2" cstate="print"/>
          <a:srcRect/>
          <a:stretch>
            <a:fillRect/>
          </a:stretch>
        </p:blipFill>
        <p:spPr bwMode="auto">
          <a:xfrm>
            <a:off x="539552" y="476672"/>
            <a:ext cx="4032448" cy="583264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860032" y="1268760"/>
            <a:ext cx="3888431" cy="1077218"/>
          </a:xfrm>
          <a:prstGeom prst="rect">
            <a:avLst/>
          </a:prstGeom>
          <a:noFill/>
        </p:spPr>
        <p:txBody>
          <a:bodyPr wrap="square" rtlCol="0">
            <a:spAutoFit/>
          </a:bodyPr>
          <a:lstStyle/>
          <a:p>
            <a:r>
              <a:rPr lang="en-US" sz="3200" b="1" dirty="0">
                <a:latin typeface="+mn-lt"/>
              </a:rPr>
              <a:t>Paul Nicholas in </a:t>
            </a:r>
            <a:endParaRPr lang="en-US" sz="3200" b="1" dirty="0" smtClean="0">
              <a:latin typeface="+mn-lt"/>
            </a:endParaRPr>
          </a:p>
          <a:p>
            <a:r>
              <a:rPr lang="en-US" sz="3200" b="1" i="1" dirty="0" smtClean="0">
                <a:latin typeface="+mn-lt"/>
              </a:rPr>
              <a:t>Jesus </a:t>
            </a:r>
            <a:r>
              <a:rPr lang="en-US" sz="3200" b="1" i="1" dirty="0">
                <a:latin typeface="+mn-lt"/>
              </a:rPr>
              <a:t>Christ Superstar</a:t>
            </a:r>
            <a:endParaRPr lang="ru-RU" sz="3200" b="1" dirty="0">
              <a:latin typeface="+mn-lt"/>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ierecke dm.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123728" y="260648"/>
            <a:ext cx="5046574" cy="1015663"/>
          </a:xfrm>
          <a:prstGeom prst="rect">
            <a:avLst/>
          </a:prstGeom>
          <a:noFill/>
        </p:spPr>
        <p:txBody>
          <a:bodyPr wrap="none" rtlCol="0">
            <a:spAutoFit/>
          </a:bodyPr>
          <a:lstStyle/>
          <a:p>
            <a:r>
              <a:rPr lang="en-US" sz="6000" b="1" dirty="0">
                <a:solidFill>
                  <a:schemeClr val="bg1"/>
                </a:solidFill>
                <a:latin typeface="+mn-lt"/>
              </a:rPr>
              <a:t>Depeche Mode</a:t>
            </a:r>
            <a:endParaRPr lang="ru-RU" sz="6000" dirty="0">
              <a:solidFill>
                <a:schemeClr val="bg1"/>
              </a:solidFill>
              <a:latin typeface="+mn-lt"/>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147" name="TextBox 2"/>
          <p:cNvSpPr txBox="1">
            <a:spLocks noChangeArrowheads="1"/>
          </p:cNvSpPr>
          <p:nvPr/>
        </p:nvSpPr>
        <p:spPr bwMode="auto">
          <a:xfrm>
            <a:off x="250825" y="5084763"/>
            <a:ext cx="8569325" cy="1570037"/>
          </a:xfrm>
          <a:prstGeom prst="rect">
            <a:avLst/>
          </a:prstGeom>
          <a:noFill/>
          <a:ln w="9525">
            <a:noFill/>
            <a:miter lim="800000"/>
            <a:headEnd/>
            <a:tailEnd/>
          </a:ln>
        </p:spPr>
        <p:txBody>
          <a:bodyPr>
            <a:spAutoFit/>
          </a:bodyPr>
          <a:lstStyle/>
          <a:p>
            <a:pPr algn="ctr"/>
            <a:r>
              <a:rPr lang="en-US" sz="4800" b="1">
                <a:latin typeface="Calibri" pitchFamily="34" charset="0"/>
              </a:rPr>
              <a:t>The shamrock is the symbol of Ireland</a:t>
            </a:r>
            <a:endParaRPr lang="ru-RU" sz="4800" b="1">
              <a:latin typeface="Calibri" pitchFamily="34"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lton John 2011 Shankbone 2.JPG"/>
          <p:cNvPicPr>
            <a:picLocks noChangeAspect="1" noChangeArrowheads="1"/>
          </p:cNvPicPr>
          <p:nvPr/>
        </p:nvPicPr>
        <p:blipFill>
          <a:blip r:embed="rId2" cstate="print"/>
          <a:srcRect/>
          <a:stretch>
            <a:fillRect/>
          </a:stretch>
        </p:blipFill>
        <p:spPr bwMode="auto">
          <a:xfrm>
            <a:off x="3635896" y="188640"/>
            <a:ext cx="5147791" cy="643473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79512" y="4365104"/>
            <a:ext cx="3504998" cy="1938992"/>
          </a:xfrm>
          <a:prstGeom prst="rect">
            <a:avLst/>
          </a:prstGeom>
          <a:noFill/>
        </p:spPr>
        <p:txBody>
          <a:bodyPr wrap="none" rtlCol="0">
            <a:spAutoFit/>
          </a:bodyPr>
          <a:lstStyle/>
          <a:p>
            <a:pPr algn="ctr"/>
            <a:r>
              <a:rPr lang="en-US" sz="6000" b="1" dirty="0">
                <a:latin typeface="+mn-lt"/>
              </a:rPr>
              <a:t>Sir</a:t>
            </a:r>
            <a:r>
              <a:rPr lang="en-US" sz="6000" b="1" dirty="0" smtClean="0">
                <a:latin typeface="+mn-lt"/>
              </a:rPr>
              <a:t/>
            </a:r>
            <a:br>
              <a:rPr lang="en-US" sz="6000" b="1" dirty="0" smtClean="0">
                <a:latin typeface="+mn-lt"/>
              </a:rPr>
            </a:br>
            <a:r>
              <a:rPr lang="en-US" sz="6000" b="1" dirty="0">
                <a:latin typeface="+mn-lt"/>
              </a:rPr>
              <a:t>Elton John</a:t>
            </a:r>
            <a:endParaRPr lang="ru-RU" sz="6000" b="1" dirty="0">
              <a:latin typeface="+mn-lt"/>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eorge Michael at Antwerp (BRAVO).jpg"/>
          <p:cNvPicPr>
            <a:picLocks noChangeAspect="1" noChangeArrowheads="1"/>
          </p:cNvPicPr>
          <p:nvPr/>
        </p:nvPicPr>
        <p:blipFill>
          <a:blip r:embed="rId2" cstate="print"/>
          <a:srcRect/>
          <a:stretch>
            <a:fillRect/>
          </a:stretch>
        </p:blipFill>
        <p:spPr bwMode="auto">
          <a:xfrm>
            <a:off x="395536" y="188640"/>
            <a:ext cx="5112568" cy="6338684"/>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521213" y="620688"/>
            <a:ext cx="3622787" cy="707886"/>
          </a:xfrm>
          <a:prstGeom prst="rect">
            <a:avLst/>
          </a:prstGeom>
          <a:noFill/>
        </p:spPr>
        <p:txBody>
          <a:bodyPr wrap="none" rtlCol="0">
            <a:spAutoFit/>
          </a:bodyPr>
          <a:lstStyle/>
          <a:p>
            <a:r>
              <a:rPr lang="en-US" sz="2400" dirty="0"/>
              <a:t> </a:t>
            </a:r>
            <a:r>
              <a:rPr lang="en-US" sz="4000" b="1" dirty="0">
                <a:latin typeface="+mn-lt"/>
              </a:rPr>
              <a:t>George Michael</a:t>
            </a:r>
            <a:endParaRPr lang="ru-RU" sz="4000" dirty="0">
              <a:latin typeface="+mn-lt"/>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ink Floyd - all members.jpg"/>
          <p:cNvPicPr>
            <a:picLocks noChangeAspect="1" noChangeArrowheads="1"/>
          </p:cNvPicPr>
          <p:nvPr/>
        </p:nvPicPr>
        <p:blipFill>
          <a:blip r:embed="rId2" cstate="print"/>
          <a:srcRect/>
          <a:stretch>
            <a:fillRect/>
          </a:stretch>
        </p:blipFill>
        <p:spPr bwMode="auto">
          <a:xfrm>
            <a:off x="0" y="0"/>
            <a:ext cx="9144000" cy="6875168"/>
          </a:xfrm>
          <a:prstGeom prst="rect">
            <a:avLst/>
          </a:prstGeom>
          <a:noFill/>
        </p:spPr>
      </p:pic>
      <p:sp>
        <p:nvSpPr>
          <p:cNvPr id="4" name="TextBox 3"/>
          <p:cNvSpPr txBox="1"/>
          <p:nvPr/>
        </p:nvSpPr>
        <p:spPr>
          <a:xfrm>
            <a:off x="5580112" y="260648"/>
            <a:ext cx="3132011" cy="923330"/>
          </a:xfrm>
          <a:prstGeom prst="rect">
            <a:avLst/>
          </a:prstGeom>
          <a:noFill/>
        </p:spPr>
        <p:txBody>
          <a:bodyPr wrap="none" rtlCol="0">
            <a:spAutoFit/>
          </a:bodyPr>
          <a:lstStyle/>
          <a:p>
            <a:r>
              <a:rPr lang="en-US" sz="5400" b="1" dirty="0">
                <a:latin typeface="+mn-lt"/>
              </a:rPr>
              <a:t>Pink Floyd</a:t>
            </a:r>
            <a:endParaRPr lang="ru-RU" sz="5400" dirty="0">
              <a:latin typeface="+mn-lt"/>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upload.wikimedia.org/wikipedia/commons/thumb/2/29/Queen_1976.JPG/800px-Queen_1976.JPG"/>
          <p:cNvPicPr>
            <a:picLocks noChangeAspect="1" noChangeArrowheads="1"/>
          </p:cNvPicPr>
          <p:nvPr/>
        </p:nvPicPr>
        <p:blipFill>
          <a:blip r:embed="rId2" cstate="print"/>
          <a:srcRect/>
          <a:stretch>
            <a:fillRect/>
          </a:stretch>
        </p:blipFill>
        <p:spPr bwMode="auto">
          <a:xfrm>
            <a:off x="0" y="-4167"/>
            <a:ext cx="9144000" cy="6862167"/>
          </a:xfrm>
          <a:prstGeom prst="rect">
            <a:avLst/>
          </a:prstGeom>
          <a:noFill/>
        </p:spPr>
      </p:pic>
      <p:sp>
        <p:nvSpPr>
          <p:cNvPr id="3" name="TextBox 2"/>
          <p:cNvSpPr txBox="1"/>
          <p:nvPr/>
        </p:nvSpPr>
        <p:spPr>
          <a:xfrm>
            <a:off x="755576" y="5301208"/>
            <a:ext cx="2525050" cy="1107996"/>
          </a:xfrm>
          <a:prstGeom prst="rect">
            <a:avLst/>
          </a:prstGeom>
          <a:noFill/>
        </p:spPr>
        <p:txBody>
          <a:bodyPr wrap="none" rtlCol="0">
            <a:spAutoFit/>
          </a:bodyPr>
          <a:lstStyle/>
          <a:p>
            <a:r>
              <a:rPr lang="en-US" sz="6600" b="1" dirty="0">
                <a:solidFill>
                  <a:schemeClr val="bg1"/>
                </a:solidFill>
                <a:latin typeface="+mn-lt"/>
              </a:rPr>
              <a:t>Queen</a:t>
            </a:r>
            <a:endParaRPr lang="ru-RU" sz="6600" dirty="0">
              <a:solidFill>
                <a:schemeClr val="bg1"/>
              </a:solidFill>
              <a:latin typeface="+mn-lt"/>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Sting ThePolice 2007.jpg"/>
          <p:cNvPicPr>
            <a:picLocks noChangeAspect="1" noChangeArrowheads="1"/>
          </p:cNvPicPr>
          <p:nvPr/>
        </p:nvPicPr>
        <p:blipFill>
          <a:blip r:embed="rId2" cstate="print"/>
          <a:srcRect/>
          <a:stretch>
            <a:fillRect/>
          </a:stretch>
        </p:blipFill>
        <p:spPr bwMode="auto">
          <a:xfrm>
            <a:off x="395536" y="260648"/>
            <a:ext cx="5256584" cy="633670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6228184" y="1124744"/>
            <a:ext cx="1941557" cy="1107996"/>
          </a:xfrm>
          <a:prstGeom prst="rect">
            <a:avLst/>
          </a:prstGeom>
          <a:noFill/>
        </p:spPr>
        <p:txBody>
          <a:bodyPr wrap="none" rtlCol="0">
            <a:spAutoFit/>
          </a:bodyPr>
          <a:lstStyle/>
          <a:p>
            <a:r>
              <a:rPr lang="en-US" sz="6600" b="1" dirty="0" smtClean="0">
                <a:latin typeface="+mn-lt"/>
              </a:rPr>
              <a:t>Sting</a:t>
            </a:r>
            <a:endParaRPr lang="ru-RU" sz="6600" b="1" dirty="0">
              <a:latin typeface="+mn-lt"/>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Beatles ad 1965 just the beatles crop.jpg"/>
          <p:cNvPicPr>
            <a:picLocks noChangeAspect="1" noChangeArrowheads="1"/>
          </p:cNvPicPr>
          <p:nvPr/>
        </p:nvPicPr>
        <p:blipFill>
          <a:blip r:embed="rId2" cstate="print"/>
          <a:srcRect/>
          <a:stretch>
            <a:fillRect/>
          </a:stretch>
        </p:blipFill>
        <p:spPr bwMode="auto">
          <a:xfrm>
            <a:off x="467544" y="1340768"/>
            <a:ext cx="8208912" cy="5517232"/>
          </a:xfrm>
          <a:prstGeom prst="rect">
            <a:avLst/>
          </a:prstGeom>
          <a:noFill/>
        </p:spPr>
      </p:pic>
      <p:pic>
        <p:nvPicPr>
          <p:cNvPr id="65540" name="Picture 4" descr="The words 'The Beatles', rendered with large letters B and T in the second word"/>
          <p:cNvPicPr>
            <a:picLocks noChangeAspect="1" noChangeArrowheads="1"/>
          </p:cNvPicPr>
          <p:nvPr/>
        </p:nvPicPr>
        <p:blipFill>
          <a:blip r:embed="rId3" cstate="print"/>
          <a:srcRect/>
          <a:stretch>
            <a:fillRect/>
          </a:stretch>
        </p:blipFill>
        <p:spPr bwMode="auto">
          <a:xfrm>
            <a:off x="1475656" y="188640"/>
            <a:ext cx="5760640" cy="1361307"/>
          </a:xfrm>
          <a:prstGeom prst="rect">
            <a:avLst/>
          </a:prstGeom>
          <a:noFill/>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e Direction 2013.jpg"/>
          <p:cNvPicPr>
            <a:picLocks noChangeAspect="1" noChangeArrowheads="1"/>
          </p:cNvPicPr>
          <p:nvPr/>
        </p:nvPicPr>
        <p:blipFill>
          <a:blip r:embed="rId2" cstate="print"/>
          <a:srcRect/>
          <a:stretch>
            <a:fillRect/>
          </a:stretch>
        </p:blipFill>
        <p:spPr bwMode="auto">
          <a:xfrm>
            <a:off x="-396552" y="692696"/>
            <a:ext cx="9937104" cy="5224743"/>
          </a:xfrm>
          <a:prstGeom prst="rect">
            <a:avLst/>
          </a:prstGeom>
          <a:noFill/>
        </p:spPr>
      </p:pic>
      <p:pic>
        <p:nvPicPr>
          <p:cNvPr id="1028" name="Picture 4" descr="One Direction Logo.jpg"/>
          <p:cNvPicPr>
            <a:picLocks noChangeAspect="1" noChangeArrowheads="1"/>
          </p:cNvPicPr>
          <p:nvPr/>
        </p:nvPicPr>
        <p:blipFill>
          <a:blip r:embed="rId3" cstate="print"/>
          <a:srcRect/>
          <a:stretch>
            <a:fillRect/>
          </a:stretch>
        </p:blipFill>
        <p:spPr bwMode="auto">
          <a:xfrm>
            <a:off x="5580112" y="5229200"/>
            <a:ext cx="3240354" cy="864096"/>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1196752"/>
            <a:ext cx="8277225" cy="4176713"/>
          </a:xfrm>
        </p:spPr>
        <p:txBody>
          <a:bodyPr rtlCol="0">
            <a:normAutofit fontScale="90000"/>
          </a:bodyPr>
          <a:lstStyle/>
          <a:p>
            <a:pPr eaLnBrk="1" fontAlgn="auto" hangingPunct="1">
              <a:spcAft>
                <a:spcPts val="0"/>
              </a:spcAft>
              <a:defRPr/>
            </a:pPr>
            <a:r>
              <a:rPr lang="en-US" sz="8000" dirty="0" smtClean="0">
                <a:latin typeface="Britannic Bold" pitchFamily="34" charset="0"/>
              </a:rPr>
              <a:t/>
            </a:r>
            <a:br>
              <a:rPr lang="en-US" sz="8000" dirty="0" smtClean="0">
                <a:latin typeface="Britannic Bold" pitchFamily="34" charset="0"/>
              </a:rPr>
            </a:br>
            <a:r>
              <a:rPr lang="en-US" sz="8000" dirty="0" smtClean="0">
                <a:latin typeface="Britannic Bold" pitchFamily="34" charset="0"/>
              </a:rPr>
              <a:t>“</a:t>
            </a:r>
            <a:r>
              <a:rPr lang="en-US" sz="8000" dirty="0" err="1" smtClean="0">
                <a:latin typeface="Britannic Bold" pitchFamily="34" charset="0"/>
              </a:rPr>
              <a:t>Greensleeves</a:t>
            </a:r>
            <a:r>
              <a:rPr lang="en-US" sz="8000" dirty="0" smtClean="0">
                <a:latin typeface="Britannic Bold" pitchFamily="34" charset="0"/>
              </a:rPr>
              <a:t>”</a:t>
            </a:r>
            <a:br>
              <a:rPr lang="en-US" sz="8000" dirty="0" smtClean="0">
                <a:latin typeface="Britannic Bold" pitchFamily="34" charset="0"/>
              </a:rPr>
            </a:br>
            <a:r>
              <a:rPr lang="en-US" sz="8000" dirty="0" smtClean="0">
                <a:latin typeface="Britannic Bold" pitchFamily="34" charset="0"/>
              </a:rPr>
              <a:t/>
            </a:r>
            <a:br>
              <a:rPr lang="en-US" sz="8000" dirty="0" smtClean="0">
                <a:latin typeface="Britannic Bold" pitchFamily="34" charset="0"/>
              </a:rPr>
            </a:br>
            <a:r>
              <a:rPr lang="en-US" sz="7200" dirty="0" smtClean="0"/>
              <a:t> </a:t>
            </a:r>
            <a:r>
              <a:rPr lang="en-US" sz="7200" b="1" dirty="0" smtClean="0">
                <a:latin typeface="Britannic Bold" pitchFamily="34" charset="0"/>
              </a:rPr>
              <a:t>a traditional English folk song</a:t>
            </a:r>
            <a:endParaRPr lang="ru-RU" sz="8000" b="1" dirty="0"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dirty="0" smtClean="0"/>
          </a:p>
        </p:txBody>
      </p:sp>
      <p:pic>
        <p:nvPicPr>
          <p:cNvPr id="5" name="Greensleeves.mp3">
            <a:hlinkClick r:id="" action="ppaction://media"/>
          </p:cNvPr>
          <p:cNvPicPr>
            <a:picLocks noRot="1" noChangeAspect="1"/>
          </p:cNvPicPr>
          <p:nvPr>
            <a:audioFile r:link="rId1"/>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numSld="5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eaLnBrk="1" fontAlgn="auto" hangingPunct="1">
              <a:spcAft>
                <a:spcPts val="0"/>
              </a:spcAft>
              <a:defRPr/>
            </a:pPr>
            <a:r>
              <a:rPr lang="en-US" dirty="0" smtClean="0"/>
              <a:t> </a:t>
            </a:r>
            <a:br>
              <a:rPr lang="en-US" dirty="0" smtClean="0"/>
            </a:br>
            <a:r>
              <a:rPr lang="en-US" sz="3100" dirty="0" smtClean="0">
                <a:latin typeface="Britannic Bold" pitchFamily="34" charset="0"/>
              </a:rPr>
              <a:t>The song was composed by Henry VIII for his lover and future queen  </a:t>
            </a:r>
            <a:r>
              <a:rPr lang="en-US" sz="2700" dirty="0" smtClean="0">
                <a:latin typeface="Britannic Bold" pitchFamily="34" charset="0"/>
              </a:rPr>
              <a:t>Anne</a:t>
            </a:r>
            <a:r>
              <a:rPr lang="en-US" sz="3100" dirty="0" smtClean="0">
                <a:latin typeface="Britannic Bold" pitchFamily="34" charset="0"/>
              </a:rPr>
              <a:t> Boleyn</a:t>
            </a:r>
            <a:endParaRPr lang="ru-RU" dirty="0" smtClean="0"/>
          </a:p>
        </p:txBody>
      </p:sp>
      <p:pic>
        <p:nvPicPr>
          <p:cNvPr id="15362" name="Picture 2" descr="Workshop of Hans Holbein the Younger - Portrait of Henry VIII - Google Art Project.jpg"/>
          <p:cNvPicPr>
            <a:picLocks noChangeAspect="1" noChangeArrowheads="1"/>
          </p:cNvPicPr>
          <p:nvPr/>
        </p:nvPicPr>
        <p:blipFill>
          <a:blip r:embed="rId2" cstate="print"/>
          <a:srcRect/>
          <a:stretch>
            <a:fillRect/>
          </a:stretch>
        </p:blipFill>
        <p:spPr bwMode="auto">
          <a:xfrm>
            <a:off x="827088" y="2060575"/>
            <a:ext cx="3384550" cy="4464050"/>
          </a:xfrm>
          <a:prstGeom prst="rect">
            <a:avLst/>
          </a:prstGeom>
          <a:ln>
            <a:noFill/>
          </a:ln>
          <a:effectLst>
            <a:outerShdw blurRad="292100" dist="139700" dir="2700000" algn="tl" rotWithShape="0">
              <a:srgbClr val="333333">
                <a:alpha val="65000"/>
              </a:srgbClr>
            </a:outerShdw>
          </a:effectLst>
        </p:spPr>
      </p:pic>
      <p:pic>
        <p:nvPicPr>
          <p:cNvPr id="15364" name="Picture 4" descr="Anne boleyn.jpg"/>
          <p:cNvPicPr>
            <a:picLocks noChangeAspect="1" noChangeArrowheads="1"/>
          </p:cNvPicPr>
          <p:nvPr/>
        </p:nvPicPr>
        <p:blipFill>
          <a:blip r:embed="rId3" cstate="print"/>
          <a:srcRect/>
          <a:stretch>
            <a:fillRect/>
          </a:stretch>
        </p:blipFill>
        <p:spPr bwMode="auto">
          <a:xfrm>
            <a:off x="5003800" y="2060575"/>
            <a:ext cx="3346450" cy="44640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9/97/Greensleeves-rossetti-mod.jpg"/>
          <p:cNvPicPr>
            <a:picLocks noChangeAspect="1" noChangeArrowheads="1"/>
          </p:cNvPicPr>
          <p:nvPr/>
        </p:nvPicPr>
        <p:blipFill>
          <a:blip r:embed="rId2" cstate="print"/>
          <a:srcRect/>
          <a:stretch>
            <a:fillRect/>
          </a:stretch>
        </p:blipFill>
        <p:spPr bwMode="auto">
          <a:xfrm>
            <a:off x="1547664" y="0"/>
            <a:ext cx="6372200" cy="68580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9" y="692696"/>
            <a:ext cx="8280920" cy="1446550"/>
          </a:xfrm>
          <a:prstGeom prst="rect">
            <a:avLst/>
          </a:prstGeom>
          <a:noFill/>
        </p:spPr>
        <p:txBody>
          <a:bodyPr wrap="square" rtlCol="0">
            <a:spAutoFit/>
          </a:bodyPr>
          <a:lstStyle/>
          <a:p>
            <a:pPr algn="ctr"/>
            <a:r>
              <a:rPr lang="ru-RU" sz="4400" b="1" u="sng" dirty="0" smtClean="0">
                <a:latin typeface="+mn-lt"/>
              </a:rPr>
              <a:t>1. </a:t>
            </a:r>
            <a:r>
              <a:rPr lang="en-US" sz="4400" b="1" u="sng" dirty="0" smtClean="0">
                <a:latin typeface="+mn-lt"/>
              </a:rPr>
              <a:t>Name the country where you can see Stonehenge.</a:t>
            </a:r>
            <a:endParaRPr lang="ru-RU" sz="4400" b="1" u="sng" dirty="0">
              <a:latin typeface="+mn-lt"/>
            </a:endParaRPr>
          </a:p>
        </p:txBody>
      </p:sp>
      <p:sp>
        <p:nvSpPr>
          <p:cNvPr id="3" name="TextBox 2"/>
          <p:cNvSpPr txBox="1"/>
          <p:nvPr/>
        </p:nvSpPr>
        <p:spPr>
          <a:xfrm>
            <a:off x="899592" y="2708920"/>
            <a:ext cx="3384376" cy="769441"/>
          </a:xfrm>
          <a:prstGeom prst="rect">
            <a:avLst/>
          </a:prstGeom>
          <a:noFill/>
        </p:spPr>
        <p:txBody>
          <a:bodyPr wrap="square" rtlCol="0">
            <a:spAutoFit/>
          </a:bodyPr>
          <a:lstStyle/>
          <a:p>
            <a:r>
              <a:rPr lang="en-US" sz="4400" b="1" dirty="0" smtClean="0">
                <a:latin typeface="+mn-lt"/>
              </a:rPr>
              <a:t>a) England</a:t>
            </a:r>
            <a:endParaRPr lang="ru-RU" sz="4400" b="1" dirty="0">
              <a:latin typeface="+mn-lt"/>
            </a:endParaRPr>
          </a:p>
        </p:txBody>
      </p:sp>
      <p:sp>
        <p:nvSpPr>
          <p:cNvPr id="4" name="TextBox 3"/>
          <p:cNvSpPr txBox="1"/>
          <p:nvPr/>
        </p:nvSpPr>
        <p:spPr>
          <a:xfrm>
            <a:off x="899592" y="4005064"/>
            <a:ext cx="3168352" cy="769441"/>
          </a:xfrm>
          <a:prstGeom prst="rect">
            <a:avLst/>
          </a:prstGeom>
          <a:noFill/>
        </p:spPr>
        <p:txBody>
          <a:bodyPr wrap="square" rtlCol="0">
            <a:spAutoFit/>
          </a:bodyPr>
          <a:lstStyle/>
          <a:p>
            <a:r>
              <a:rPr lang="en-US" sz="4400" b="1" dirty="0">
                <a:latin typeface="+mn-lt"/>
              </a:rPr>
              <a:t>b</a:t>
            </a:r>
            <a:r>
              <a:rPr lang="en-US" sz="4400" b="1" dirty="0" smtClean="0">
                <a:latin typeface="+mn-lt"/>
              </a:rPr>
              <a:t>) Scotland</a:t>
            </a:r>
            <a:endParaRPr lang="ru-RU" sz="4400" b="1" dirty="0">
              <a:latin typeface="+mn-lt"/>
            </a:endParaRPr>
          </a:p>
        </p:txBody>
      </p:sp>
      <p:sp>
        <p:nvSpPr>
          <p:cNvPr id="5" name="TextBox 4"/>
          <p:cNvSpPr txBox="1"/>
          <p:nvPr/>
        </p:nvSpPr>
        <p:spPr>
          <a:xfrm>
            <a:off x="5148064" y="2636912"/>
            <a:ext cx="2464274" cy="769441"/>
          </a:xfrm>
          <a:prstGeom prst="rect">
            <a:avLst/>
          </a:prstGeom>
          <a:noFill/>
        </p:spPr>
        <p:txBody>
          <a:bodyPr wrap="square" rtlCol="0">
            <a:spAutoFit/>
          </a:bodyPr>
          <a:lstStyle/>
          <a:p>
            <a:r>
              <a:rPr lang="en-US" sz="4400" b="1" dirty="0" smtClean="0">
                <a:latin typeface="+mn-lt"/>
              </a:rPr>
              <a:t>c) Wales </a:t>
            </a:r>
            <a:endParaRPr lang="ru-RU" sz="4400" b="1" dirty="0">
              <a:latin typeface="+mn-lt"/>
            </a:endParaRPr>
          </a:p>
        </p:txBody>
      </p:sp>
      <p:sp>
        <p:nvSpPr>
          <p:cNvPr id="6" name="TextBox 5"/>
          <p:cNvSpPr txBox="1"/>
          <p:nvPr/>
        </p:nvSpPr>
        <p:spPr>
          <a:xfrm>
            <a:off x="5148064" y="4077072"/>
            <a:ext cx="3024336" cy="769441"/>
          </a:xfrm>
          <a:prstGeom prst="rect">
            <a:avLst/>
          </a:prstGeom>
          <a:noFill/>
        </p:spPr>
        <p:txBody>
          <a:bodyPr wrap="square" rtlCol="0">
            <a:spAutoFit/>
          </a:bodyPr>
          <a:lstStyle/>
          <a:p>
            <a:r>
              <a:rPr lang="en-US" sz="4400" b="1" dirty="0">
                <a:latin typeface="+mn-lt"/>
              </a:rPr>
              <a:t>d</a:t>
            </a:r>
            <a:r>
              <a:rPr lang="en-US" sz="4400" b="1" dirty="0" smtClean="0">
                <a:latin typeface="+mn-lt"/>
              </a:rPr>
              <a:t>) Ireland </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Туристическая карта Великобритании на английском языке."/>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4470" y="0"/>
            <a:ext cx="9389948"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476672"/>
            <a:ext cx="9144000" cy="1446550"/>
          </a:xfrm>
          <a:prstGeom prst="rect">
            <a:avLst/>
          </a:prstGeom>
          <a:noFill/>
        </p:spPr>
        <p:txBody>
          <a:bodyPr wrap="square" rtlCol="0">
            <a:spAutoFit/>
          </a:bodyPr>
          <a:lstStyle/>
          <a:p>
            <a:pPr algn="ctr"/>
            <a:r>
              <a:rPr lang="en-US" sz="4400" b="1" u="sng" dirty="0" smtClean="0">
                <a:latin typeface="+mn-lt"/>
              </a:rPr>
              <a:t>2 . She was the founder of professional nursing </a:t>
            </a:r>
            <a:endParaRPr lang="ru-RU" sz="4400" b="1" u="sng" dirty="0">
              <a:latin typeface="+mn-lt"/>
            </a:endParaRPr>
          </a:p>
        </p:txBody>
      </p:sp>
      <p:sp>
        <p:nvSpPr>
          <p:cNvPr id="3" name="TextBox 2"/>
          <p:cNvSpPr txBox="1"/>
          <p:nvPr/>
        </p:nvSpPr>
        <p:spPr>
          <a:xfrm>
            <a:off x="611560" y="2276872"/>
            <a:ext cx="4032448" cy="1446550"/>
          </a:xfrm>
          <a:prstGeom prst="rect">
            <a:avLst/>
          </a:prstGeom>
          <a:noFill/>
        </p:spPr>
        <p:txBody>
          <a:bodyPr wrap="square" rtlCol="0">
            <a:spAutoFit/>
          </a:bodyPr>
          <a:lstStyle/>
          <a:p>
            <a:r>
              <a:rPr lang="en-US" sz="4400" b="1" dirty="0" smtClean="0">
                <a:latin typeface="+mn-lt"/>
              </a:rPr>
              <a:t>a) Florence Nightingale</a:t>
            </a:r>
            <a:endParaRPr lang="ru-RU" sz="4400" b="1" dirty="0">
              <a:latin typeface="+mn-lt"/>
            </a:endParaRPr>
          </a:p>
        </p:txBody>
      </p:sp>
      <p:sp>
        <p:nvSpPr>
          <p:cNvPr id="4" name="TextBox 3"/>
          <p:cNvSpPr txBox="1"/>
          <p:nvPr/>
        </p:nvSpPr>
        <p:spPr>
          <a:xfrm>
            <a:off x="683568" y="4365104"/>
            <a:ext cx="3672408" cy="769441"/>
          </a:xfrm>
          <a:prstGeom prst="rect">
            <a:avLst/>
          </a:prstGeom>
          <a:noFill/>
        </p:spPr>
        <p:txBody>
          <a:bodyPr wrap="square" rtlCol="0">
            <a:spAutoFit/>
          </a:bodyPr>
          <a:lstStyle/>
          <a:p>
            <a:r>
              <a:rPr lang="en-US" sz="4400" b="1" dirty="0">
                <a:latin typeface="+mn-lt"/>
              </a:rPr>
              <a:t>b</a:t>
            </a:r>
            <a:r>
              <a:rPr lang="en-US" sz="4400" b="1" dirty="0" smtClean="0">
                <a:latin typeface="+mn-lt"/>
              </a:rPr>
              <a:t>) Jane Austen</a:t>
            </a:r>
            <a:endParaRPr lang="ru-RU" sz="4400" b="1" dirty="0">
              <a:latin typeface="+mn-lt"/>
            </a:endParaRPr>
          </a:p>
        </p:txBody>
      </p:sp>
      <p:sp>
        <p:nvSpPr>
          <p:cNvPr id="5" name="TextBox 4"/>
          <p:cNvSpPr txBox="1"/>
          <p:nvPr/>
        </p:nvSpPr>
        <p:spPr>
          <a:xfrm>
            <a:off x="5076056" y="2348880"/>
            <a:ext cx="3024336" cy="1446550"/>
          </a:xfrm>
          <a:prstGeom prst="rect">
            <a:avLst/>
          </a:prstGeom>
          <a:noFill/>
        </p:spPr>
        <p:txBody>
          <a:bodyPr wrap="square" rtlCol="0">
            <a:spAutoFit/>
          </a:bodyPr>
          <a:lstStyle/>
          <a:p>
            <a:r>
              <a:rPr lang="en-US" sz="4400" b="1" dirty="0" smtClean="0">
                <a:latin typeface="+mn-lt"/>
              </a:rPr>
              <a:t>c) Charlotte Bronte </a:t>
            </a:r>
            <a:endParaRPr lang="ru-RU" sz="4400" b="1" dirty="0">
              <a:latin typeface="+mn-lt"/>
            </a:endParaRPr>
          </a:p>
        </p:txBody>
      </p:sp>
      <p:sp>
        <p:nvSpPr>
          <p:cNvPr id="6" name="TextBox 5"/>
          <p:cNvSpPr txBox="1"/>
          <p:nvPr/>
        </p:nvSpPr>
        <p:spPr>
          <a:xfrm>
            <a:off x="5076056" y="4365104"/>
            <a:ext cx="3744416" cy="1446550"/>
          </a:xfrm>
          <a:prstGeom prst="rect">
            <a:avLst/>
          </a:prstGeom>
          <a:noFill/>
        </p:spPr>
        <p:txBody>
          <a:bodyPr wrap="square" rtlCol="0">
            <a:spAutoFit/>
          </a:bodyPr>
          <a:lstStyle/>
          <a:p>
            <a:r>
              <a:rPr lang="en-US" sz="4400" b="1" dirty="0">
                <a:latin typeface="+mn-lt"/>
              </a:rPr>
              <a:t>d</a:t>
            </a:r>
            <a:r>
              <a:rPr lang="en-US" sz="4400" b="1" dirty="0" smtClean="0">
                <a:latin typeface="+mn-lt"/>
              </a:rPr>
              <a:t>) Queen </a:t>
            </a:r>
            <a:r>
              <a:rPr lang="ru-RU" sz="4400" b="1" dirty="0" smtClean="0">
                <a:latin typeface="+mn-lt"/>
              </a:rPr>
              <a:t>    </a:t>
            </a:r>
            <a:r>
              <a:rPr lang="en-US" sz="4400" b="1" dirty="0" smtClean="0">
                <a:latin typeface="+mn-lt"/>
              </a:rPr>
              <a:t>Victoria </a:t>
            </a:r>
            <a:endParaRPr lang="ru-RU" sz="4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3"/>
                                        </p:tgtEl>
                                        <p:attrNameLst>
                                          <p:attrName>style.color</p:attrName>
                                        </p:attrNameLst>
                                      </p:cBhvr>
                                      <p:to>
                                        <a:srgbClr val="FF0F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odayinsci.com/N/Nightingale_Florence/NightingaleFlorence500px.jpg"/>
          <p:cNvPicPr>
            <a:picLocks noChangeAspect="1" noChangeArrowheads="1"/>
          </p:cNvPicPr>
          <p:nvPr/>
        </p:nvPicPr>
        <p:blipFill>
          <a:blip r:embed="rId2" cstate="print"/>
          <a:srcRect r="209" b="4189"/>
          <a:stretch>
            <a:fillRect/>
          </a:stretch>
        </p:blipFill>
        <p:spPr bwMode="auto">
          <a:xfrm>
            <a:off x="2267744" y="1340768"/>
            <a:ext cx="4752528" cy="5256584"/>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flipH="1">
            <a:off x="1043608" y="0"/>
            <a:ext cx="7056784" cy="1446550"/>
          </a:xfrm>
          <a:prstGeom prst="rect">
            <a:avLst/>
          </a:prstGeom>
          <a:noFill/>
        </p:spPr>
        <p:txBody>
          <a:bodyPr wrap="square" rtlCol="0">
            <a:spAutoFit/>
          </a:bodyPr>
          <a:lstStyle/>
          <a:p>
            <a:pPr algn="ctr"/>
            <a:r>
              <a:rPr lang="en-US" sz="4400" b="1" dirty="0" smtClean="0">
                <a:latin typeface="+mn-lt"/>
              </a:rPr>
              <a:t>Florence Nightingale</a:t>
            </a:r>
          </a:p>
          <a:p>
            <a:pPr algn="ctr"/>
            <a:r>
              <a:rPr lang="en-US" sz="4400" b="1" dirty="0" smtClean="0">
                <a:latin typeface="+mn-lt"/>
              </a:rPr>
              <a:t>1820 – 1910)</a:t>
            </a:r>
            <a:endParaRPr lang="ru-RU" sz="4400" b="1" dirty="0">
              <a:latin typeface="+mn-lt"/>
            </a:endParaRPr>
          </a:p>
        </p:txBody>
      </p:sp>
    </p:spTree>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Литейная">
  <a:themeElements>
    <a:clrScheme name="Другая 2">
      <a:dk1>
        <a:sysClr val="windowText" lastClr="000000"/>
      </a:dk1>
      <a:lt1>
        <a:sysClr val="window" lastClr="FFFFFF"/>
      </a:lt1>
      <a:dk2>
        <a:srgbClr val="76A676"/>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Литейная">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TotalTime>
  <Words>636</Words>
  <Application>Microsoft Office PowerPoint</Application>
  <PresentationFormat>Экран (4:3)</PresentationFormat>
  <Paragraphs>160</Paragraphs>
  <Slides>60</Slides>
  <Notes>0</Notes>
  <HiddenSlides>0</HiddenSlides>
  <MMClips>5</MMClips>
  <ScaleCrop>false</ScaleCrop>
  <HeadingPairs>
    <vt:vector size="4" baseType="variant">
      <vt:variant>
        <vt:lpstr>Тема</vt:lpstr>
      </vt:variant>
      <vt:variant>
        <vt:i4>2</vt:i4>
      </vt:variant>
      <vt:variant>
        <vt:lpstr>Заголовки слайдов</vt:lpstr>
      </vt:variant>
      <vt:variant>
        <vt:i4>60</vt:i4>
      </vt:variant>
    </vt:vector>
  </HeadingPairs>
  <TitlesOfParts>
    <vt:vector size="62" baseType="lpstr">
      <vt:lpstr>Тема Office</vt:lpstr>
      <vt:lpstr>Литейная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   be out of reality, feel ill, be very easy to do, do sth that won’t be achieved, feel fine and healthy, postpone, put people at ease, excited, busy, warm weather in autumn </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 “Greensleeves”   a traditional English folk song</vt:lpstr>
      <vt:lpstr>  The song was composed by Henry VIII for his lover and future queen  Anne Boleyn</vt:lpstr>
      <vt:lpstr>Слайд 59</vt:lpstr>
      <vt:lpstr>Слайд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User</cp:lastModifiedBy>
  <cp:revision>37</cp:revision>
  <dcterms:created xsi:type="dcterms:W3CDTF">2017-04-27T18:53:38Z</dcterms:created>
  <dcterms:modified xsi:type="dcterms:W3CDTF">2017-04-29T08:13:31Z</dcterms:modified>
</cp:coreProperties>
</file>