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76" r:id="rId4"/>
    <p:sldId id="264" r:id="rId5"/>
    <p:sldId id="258" r:id="rId6"/>
    <p:sldId id="260" r:id="rId7"/>
    <p:sldId id="261" r:id="rId8"/>
    <p:sldId id="262" r:id="rId9"/>
    <p:sldId id="265" r:id="rId10"/>
    <p:sldId id="267" r:id="rId11"/>
    <p:sldId id="257" r:id="rId12"/>
    <p:sldId id="271" r:id="rId13"/>
    <p:sldId id="274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0558E48-1D42-4297-86AD-BAAC31AE8F41}">
          <p14:sldIdLst>
            <p14:sldId id="278"/>
            <p14:sldId id="279"/>
            <p14:sldId id="276"/>
            <p14:sldId id="264"/>
            <p14:sldId id="258"/>
            <p14:sldId id="260"/>
            <p14:sldId id="261"/>
            <p14:sldId id="262"/>
            <p14:sldId id="265"/>
            <p14:sldId id="267"/>
            <p14:sldId id="257"/>
          </p14:sldIdLst>
        </p14:section>
        <p14:section name="Раздел без заголовка" id="{8F1C2234-4CC0-461F-BC7F-8A69C82ADD0E}">
          <p14:sldIdLst>
            <p14:sldId id="271"/>
            <p14:sldId id="274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0" y="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6839-718A-40F0-A052-25B36A5162F1}" type="datetimeFigureOut">
              <a:rPr lang="ru-RU" smtClean="0"/>
              <a:pPr/>
              <a:t>пн 24.10.16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BC47-BDFE-4BC8-B76A-0AF93ACB0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6839-718A-40F0-A052-25B36A5162F1}" type="datetimeFigureOut">
              <a:rPr lang="ru-RU" smtClean="0"/>
              <a:pPr/>
              <a:t>пн 24.10.16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BC47-BDFE-4BC8-B76A-0AF93ACB0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6839-718A-40F0-A052-25B36A5162F1}" type="datetimeFigureOut">
              <a:rPr lang="ru-RU" smtClean="0"/>
              <a:pPr/>
              <a:t>пн 24.10.16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BC47-BDFE-4BC8-B76A-0AF93ACB0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6839-718A-40F0-A052-25B36A5162F1}" type="datetimeFigureOut">
              <a:rPr lang="ru-RU" smtClean="0"/>
              <a:pPr/>
              <a:t>пн 24.10.16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BC47-BDFE-4BC8-B76A-0AF93ACB0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6839-718A-40F0-A052-25B36A5162F1}" type="datetimeFigureOut">
              <a:rPr lang="ru-RU" smtClean="0"/>
              <a:pPr/>
              <a:t>пн 24.10.16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BC47-BDFE-4BC8-B76A-0AF93ACB0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6839-718A-40F0-A052-25B36A5162F1}" type="datetimeFigureOut">
              <a:rPr lang="ru-RU" smtClean="0"/>
              <a:pPr/>
              <a:t>пн 24.10.16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BC47-BDFE-4BC8-B76A-0AF93ACB0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6839-718A-40F0-A052-25B36A5162F1}" type="datetimeFigureOut">
              <a:rPr lang="ru-RU" smtClean="0"/>
              <a:pPr/>
              <a:t>пн 24.10.16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BC47-BDFE-4BC8-B76A-0AF93ACB0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6839-718A-40F0-A052-25B36A5162F1}" type="datetimeFigureOut">
              <a:rPr lang="ru-RU" smtClean="0"/>
              <a:pPr/>
              <a:t>пн 24.10.16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BC47-BDFE-4BC8-B76A-0AF93ACB0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6839-718A-40F0-A052-25B36A5162F1}" type="datetimeFigureOut">
              <a:rPr lang="ru-RU" smtClean="0"/>
              <a:pPr/>
              <a:t>пн 24.10.16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BC47-BDFE-4BC8-B76A-0AF93ACB0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6839-718A-40F0-A052-25B36A5162F1}" type="datetimeFigureOut">
              <a:rPr lang="ru-RU" smtClean="0"/>
              <a:pPr/>
              <a:t>пн 24.10.16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BC47-BDFE-4BC8-B76A-0AF93ACB0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6839-718A-40F0-A052-25B36A5162F1}" type="datetimeFigureOut">
              <a:rPr lang="ru-RU" smtClean="0"/>
              <a:pPr/>
              <a:t>пн 24.10.16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BC47-BDFE-4BC8-B76A-0AF93ACB0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26839-718A-40F0-A052-25B36A5162F1}" type="datetimeFigureOut">
              <a:rPr lang="ru-RU" smtClean="0"/>
              <a:pPr/>
              <a:t>пн 24.10.16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3BC47-BDFE-4BC8-B76A-0AF93ACB0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mhtml:file://F:\&#1087;&#1077;&#1088;&#1074;&#1095;&#1077;&#1083;\&#1080;&#1089;&#1090;&#1086;&#1088;&#1080;&#1103;%20&#1087;&#1077;&#1088;&#1074;&#1086;&#1073;&#1099;&#1090;&#1085;&#1099;&#1093;%20&#1074;&#1088;&#1077;&#1084;&#1077;&#1085;27_28.mht!http://prehistoryforkids.archeologia.ru/27/99.gif" TargetMode="External"/><Relationship Id="rId5" Type="http://schemas.openxmlformats.org/officeDocument/2006/relationships/image" Target="../media/image11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mhtml:file://F:\&#1087;&#1077;&#1088;&#1074;&#1095;&#1077;&#1083;\&#1080;&#1089;&#1090;&#1086;&#1088;&#1080;&#1103;%20&#1087;&#1077;&#1088;&#1074;&#1086;&#1073;&#1099;&#1090;&#1085;&#1099;&#1093;%20&#1074;&#1088;&#1077;&#1084;&#1077;&#1085;25_26.mht!http://prehistoryforkids.archeologia.ru/25/79.gif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liberty-rb.ru/images/1dasha/i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4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9000">
                <a:srgbClr val="CC99FF"/>
              </a:gs>
              <a:gs pos="64000">
                <a:srgbClr val="9966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7A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051050" y="260350"/>
            <a:ext cx="58324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 !  ВОПРОС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0825" y="1125538"/>
            <a:ext cx="8353425" cy="1368425"/>
          </a:xfrm>
          <a:prstGeom prst="rect">
            <a:avLst/>
          </a:prstGeom>
          <a:solidFill>
            <a:srgbClr val="FFFF00">
              <a:alpha val="13000"/>
            </a:srgbClr>
          </a:solidFill>
          <a:ln w="57150" cmpd="thickThin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lIns="0" tIns="10800" rIns="0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Изготовленные из камня, глины или дерева изображения духов-защитников селения?</a:t>
            </a:r>
          </a:p>
        </p:txBody>
      </p:sp>
      <p:sp>
        <p:nvSpPr>
          <p:cNvPr id="23559" name="Rectangle 7"/>
          <p:cNvSpPr>
            <a:spLocks noChangeAspect="1" noChangeArrowheads="1"/>
          </p:cNvSpPr>
          <p:nvPr/>
        </p:nvSpPr>
        <p:spPr bwMode="auto">
          <a:xfrm>
            <a:off x="1793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Rectangle 8"/>
          <p:cNvSpPr>
            <a:spLocks noChangeAspect="1" noChangeArrowheads="1"/>
          </p:cNvSpPr>
          <p:nvPr/>
        </p:nvSpPr>
        <p:spPr bwMode="auto">
          <a:xfrm>
            <a:off x="5397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Rectangle 9"/>
          <p:cNvSpPr>
            <a:spLocks noChangeAspect="1" noChangeArrowheads="1"/>
          </p:cNvSpPr>
          <p:nvPr/>
        </p:nvSpPr>
        <p:spPr bwMode="auto">
          <a:xfrm>
            <a:off x="898525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Rectangle 10"/>
          <p:cNvSpPr>
            <a:spLocks noChangeAspect="1" noChangeArrowheads="1"/>
          </p:cNvSpPr>
          <p:nvPr/>
        </p:nvSpPr>
        <p:spPr bwMode="auto">
          <a:xfrm>
            <a:off x="12588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Rectangle 11"/>
          <p:cNvSpPr>
            <a:spLocks noChangeAspect="1" noChangeArrowheads="1"/>
          </p:cNvSpPr>
          <p:nvPr/>
        </p:nvSpPr>
        <p:spPr bwMode="auto">
          <a:xfrm>
            <a:off x="16192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Rectangle 12"/>
          <p:cNvSpPr>
            <a:spLocks noChangeAspect="1" noChangeArrowheads="1"/>
          </p:cNvSpPr>
          <p:nvPr/>
        </p:nvSpPr>
        <p:spPr bwMode="auto">
          <a:xfrm>
            <a:off x="1979613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Rectangle 13"/>
          <p:cNvSpPr>
            <a:spLocks noChangeAspect="1" noChangeArrowheads="1"/>
          </p:cNvSpPr>
          <p:nvPr/>
        </p:nvSpPr>
        <p:spPr bwMode="auto">
          <a:xfrm>
            <a:off x="23383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6" name="Rectangle 14"/>
          <p:cNvSpPr>
            <a:spLocks noChangeAspect="1" noChangeArrowheads="1"/>
          </p:cNvSpPr>
          <p:nvPr/>
        </p:nvSpPr>
        <p:spPr bwMode="auto">
          <a:xfrm>
            <a:off x="26987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7" name="Rectangle 15"/>
          <p:cNvSpPr>
            <a:spLocks noChangeAspect="1" noChangeArrowheads="1"/>
          </p:cNvSpPr>
          <p:nvPr/>
        </p:nvSpPr>
        <p:spPr bwMode="auto">
          <a:xfrm>
            <a:off x="3059113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8" name="Rectangle 16"/>
          <p:cNvSpPr>
            <a:spLocks noChangeAspect="1" noChangeArrowheads="1"/>
          </p:cNvSpPr>
          <p:nvPr/>
        </p:nvSpPr>
        <p:spPr bwMode="auto">
          <a:xfrm>
            <a:off x="3419475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9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11863" y="6237288"/>
            <a:ext cx="2952750" cy="431800"/>
          </a:xfrm>
          <a:prstGeom prst="roundRect">
            <a:avLst>
              <a:gd name="adj" fmla="val 16667"/>
            </a:avLst>
          </a:prstGeom>
          <a:solidFill>
            <a:srgbClr val="F2F56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2F56F">
                <a:gamma/>
                <a:shade val="60000"/>
                <a:invGamma/>
              </a:srgbClr>
            </a:prstShdw>
          </a:effectLst>
        </p:spPr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 action="ppaction://hlinksldjump"/>
              </a:rPr>
              <a:t>Продолжить</a:t>
            </a: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игру</a:t>
            </a:r>
          </a:p>
        </p:txBody>
      </p:sp>
      <p:pic>
        <p:nvPicPr>
          <p:cNvPr id="23572" name="Picture 20" descr="mhtml:file://F:\первчел\история%20первобытных%20времен27_28.mht!http://prehistoryforkids.archeologia.ru/27/99.gif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755650" y="2997200"/>
            <a:ext cx="36718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0" name="Rectangle 22"/>
          <p:cNvSpPr>
            <a:spLocks noChangeArrowheads="1"/>
          </p:cNvSpPr>
          <p:nvPr/>
        </p:nvSpPr>
        <p:spPr bwMode="auto">
          <a:xfrm>
            <a:off x="3619500" y="41386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18864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5" grpId="1"/>
      <p:bldP spid="23555" grpId="2"/>
      <p:bldP spid="23556" grpId="0" uiExpand="1" build="p" animBg="1"/>
      <p:bldP spid="23559" grpId="0" animBg="1"/>
      <p:bldP spid="23559" grpId="1" animBg="1"/>
      <p:bldP spid="23560" grpId="0" animBg="1"/>
      <p:bldP spid="23560" grpId="1" animBg="1"/>
      <p:bldP spid="23561" grpId="0" animBg="1"/>
      <p:bldP spid="23561" grpId="1" animBg="1"/>
      <p:bldP spid="23562" grpId="0" animBg="1"/>
      <p:bldP spid="23562" grpId="1" animBg="1"/>
      <p:bldP spid="23563" grpId="0" animBg="1"/>
      <p:bldP spid="23563" grpId="1" animBg="1"/>
      <p:bldP spid="23564" grpId="0" animBg="1"/>
      <p:bldP spid="23564" grpId="1" animBg="1"/>
      <p:bldP spid="23565" grpId="0" animBg="1"/>
      <p:bldP spid="23565" grpId="1" animBg="1"/>
      <p:bldP spid="23566" grpId="0" animBg="1"/>
      <p:bldP spid="23566" grpId="1" animBg="1"/>
      <p:bldP spid="23567" grpId="0" animBg="1"/>
      <p:bldP spid="23567" grpId="1" animBg="1"/>
      <p:bldP spid="23568" grpId="0" animBg="1"/>
      <p:bldP spid="2356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9000">
                <a:srgbClr val="CC99FF"/>
              </a:gs>
              <a:gs pos="64000">
                <a:srgbClr val="9966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7A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051720" y="260648"/>
            <a:ext cx="58324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 !  ВОПРОС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125538"/>
            <a:ext cx="9036050" cy="1439862"/>
          </a:xfrm>
          <a:prstGeom prst="rect">
            <a:avLst/>
          </a:prstGeom>
          <a:solidFill>
            <a:srgbClr val="FFFF00">
              <a:alpha val="13000"/>
            </a:srgbClr>
          </a:solidFill>
          <a:ln w="57150" cmpd="thickThin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Почему в </a:t>
            </a:r>
            <a:r>
              <a:rPr lang="ru-RU" sz="3000" b="1" dirty="0">
                <a:solidFill>
                  <a:srgbClr val="002060"/>
                </a:solidFill>
              </a:rPr>
              <a:t>могилу умершего первобытные люди клали все необходимое для загробной жизни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5" name="Rectangle 7"/>
          <p:cNvSpPr>
            <a:spLocks noChangeAspect="1" noChangeArrowheads="1"/>
          </p:cNvSpPr>
          <p:nvPr/>
        </p:nvSpPr>
        <p:spPr bwMode="auto">
          <a:xfrm>
            <a:off x="1793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6" name="Rectangle 8"/>
          <p:cNvSpPr>
            <a:spLocks noChangeAspect="1" noChangeArrowheads="1"/>
          </p:cNvSpPr>
          <p:nvPr/>
        </p:nvSpPr>
        <p:spPr bwMode="auto">
          <a:xfrm>
            <a:off x="5397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7" name="Rectangle 9"/>
          <p:cNvSpPr>
            <a:spLocks noChangeAspect="1" noChangeArrowheads="1"/>
          </p:cNvSpPr>
          <p:nvPr/>
        </p:nvSpPr>
        <p:spPr bwMode="auto">
          <a:xfrm>
            <a:off x="898525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8" name="Rectangle 10"/>
          <p:cNvSpPr>
            <a:spLocks noChangeAspect="1" noChangeArrowheads="1"/>
          </p:cNvSpPr>
          <p:nvPr/>
        </p:nvSpPr>
        <p:spPr bwMode="auto">
          <a:xfrm>
            <a:off x="12588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9" name="Rectangle 11"/>
          <p:cNvSpPr>
            <a:spLocks noChangeAspect="1" noChangeArrowheads="1"/>
          </p:cNvSpPr>
          <p:nvPr/>
        </p:nvSpPr>
        <p:spPr bwMode="auto">
          <a:xfrm>
            <a:off x="16192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0" name="Rectangle 12"/>
          <p:cNvSpPr>
            <a:spLocks noChangeAspect="1" noChangeArrowheads="1"/>
          </p:cNvSpPr>
          <p:nvPr/>
        </p:nvSpPr>
        <p:spPr bwMode="auto">
          <a:xfrm>
            <a:off x="1979613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1" name="Rectangle 13"/>
          <p:cNvSpPr>
            <a:spLocks noChangeAspect="1" noChangeArrowheads="1"/>
          </p:cNvSpPr>
          <p:nvPr/>
        </p:nvSpPr>
        <p:spPr bwMode="auto">
          <a:xfrm>
            <a:off x="23383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2" name="Rectangle 14"/>
          <p:cNvSpPr>
            <a:spLocks noChangeAspect="1" noChangeArrowheads="1"/>
          </p:cNvSpPr>
          <p:nvPr/>
        </p:nvSpPr>
        <p:spPr bwMode="auto">
          <a:xfrm>
            <a:off x="26987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3" name="Rectangle 15"/>
          <p:cNvSpPr>
            <a:spLocks noChangeAspect="1" noChangeArrowheads="1"/>
          </p:cNvSpPr>
          <p:nvPr/>
        </p:nvSpPr>
        <p:spPr bwMode="auto">
          <a:xfrm>
            <a:off x="3059113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4" name="Rectangle 16"/>
          <p:cNvSpPr>
            <a:spLocks noChangeAspect="1" noChangeArrowheads="1"/>
          </p:cNvSpPr>
          <p:nvPr/>
        </p:nvSpPr>
        <p:spPr bwMode="auto">
          <a:xfrm>
            <a:off x="3419475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5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11863" y="6237288"/>
            <a:ext cx="2952750" cy="431800"/>
          </a:xfrm>
          <a:prstGeom prst="roundRect">
            <a:avLst>
              <a:gd name="adj" fmla="val 16667"/>
            </a:avLst>
          </a:prstGeom>
          <a:solidFill>
            <a:srgbClr val="F2F56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2F56F">
                <a:gamma/>
                <a:shade val="60000"/>
                <a:invGamma/>
              </a:srgbClr>
            </a:prstShdw>
          </a:effectLst>
        </p:spPr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 action="ppaction://hlinksldjump"/>
              </a:rPr>
              <a:t>Продолжить</a:t>
            </a: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игру</a:t>
            </a:r>
          </a:p>
        </p:txBody>
      </p:sp>
      <p:pic>
        <p:nvPicPr>
          <p:cNvPr id="43031" name="Picture 23" descr="http://kp.ru/f/4/image/21/66/426621.jpg"/>
          <p:cNvPicPr>
            <a:picLocks noChangeAspect="1" noChangeArrowheads="1"/>
          </p:cNvPicPr>
          <p:nvPr/>
        </p:nvPicPr>
        <p:blipFill>
          <a:blip r:embed="rId5" cstate="print"/>
          <a:srcRect b="16701"/>
          <a:stretch>
            <a:fillRect/>
          </a:stretch>
        </p:blipFill>
        <p:spPr bwMode="auto">
          <a:xfrm>
            <a:off x="900113" y="2852738"/>
            <a:ext cx="35496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251519" y="18864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12" grpId="0" build="p" animBg="1" autoUpdateAnimBg="0" advAuto="0"/>
      <p:bldP spid="43015" grpId="0" animBg="1" autoUpdateAnimBg="0"/>
      <p:bldP spid="43016" grpId="0" animBg="1" autoUpdateAnimBg="0"/>
      <p:bldP spid="43017" grpId="0" animBg="1" autoUpdateAnimBg="0"/>
      <p:bldP spid="43018" grpId="0" animBg="1" autoUpdateAnimBg="0"/>
      <p:bldP spid="43019" grpId="0" animBg="1" autoUpdateAnimBg="0"/>
      <p:bldP spid="43020" grpId="0" animBg="1" autoUpdateAnimBg="0"/>
      <p:bldP spid="43021" grpId="0" animBg="1" autoUpdateAnimBg="0"/>
      <p:bldP spid="43022" grpId="0" animBg="1" autoUpdateAnimBg="0"/>
      <p:bldP spid="43023" grpId="0" animBg="1" autoUpdateAnimBg="0"/>
      <p:bldP spid="4302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9000">
                <a:srgbClr val="CC99FF"/>
              </a:gs>
              <a:gs pos="64000">
                <a:srgbClr val="9966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7A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051050" y="260350"/>
            <a:ext cx="58324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 !  ВОПРОС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95288" y="1341438"/>
            <a:ext cx="8353425" cy="863600"/>
          </a:xfrm>
          <a:prstGeom prst="rect">
            <a:avLst/>
          </a:prstGeom>
          <a:solidFill>
            <a:srgbClr val="FFFF00">
              <a:alpha val="13000"/>
            </a:srgbClr>
          </a:solidFill>
          <a:ln w="57150" cmpd="thickThin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Первым домашним животным стала</a:t>
            </a:r>
            <a:r>
              <a:rPr lang="ru-RU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34823" name="Rectangle 7"/>
          <p:cNvSpPr>
            <a:spLocks noChangeAspect="1" noChangeArrowheads="1"/>
          </p:cNvSpPr>
          <p:nvPr/>
        </p:nvSpPr>
        <p:spPr bwMode="auto">
          <a:xfrm>
            <a:off x="1793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Rectangle 8"/>
          <p:cNvSpPr>
            <a:spLocks noChangeAspect="1" noChangeArrowheads="1"/>
          </p:cNvSpPr>
          <p:nvPr/>
        </p:nvSpPr>
        <p:spPr bwMode="auto">
          <a:xfrm>
            <a:off x="5397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5" name="Rectangle 9"/>
          <p:cNvSpPr>
            <a:spLocks noChangeAspect="1" noChangeArrowheads="1"/>
          </p:cNvSpPr>
          <p:nvPr/>
        </p:nvSpPr>
        <p:spPr bwMode="auto">
          <a:xfrm>
            <a:off x="898525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Rectangle 10"/>
          <p:cNvSpPr>
            <a:spLocks noChangeAspect="1" noChangeArrowheads="1"/>
          </p:cNvSpPr>
          <p:nvPr/>
        </p:nvSpPr>
        <p:spPr bwMode="auto">
          <a:xfrm>
            <a:off x="12588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Rectangle 11"/>
          <p:cNvSpPr>
            <a:spLocks noChangeAspect="1" noChangeArrowheads="1"/>
          </p:cNvSpPr>
          <p:nvPr/>
        </p:nvSpPr>
        <p:spPr bwMode="auto">
          <a:xfrm>
            <a:off x="16192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8" name="Rectangle 12"/>
          <p:cNvSpPr>
            <a:spLocks noChangeAspect="1" noChangeArrowheads="1"/>
          </p:cNvSpPr>
          <p:nvPr/>
        </p:nvSpPr>
        <p:spPr bwMode="auto">
          <a:xfrm>
            <a:off x="1979613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9" name="Rectangle 13"/>
          <p:cNvSpPr>
            <a:spLocks noChangeAspect="1" noChangeArrowheads="1"/>
          </p:cNvSpPr>
          <p:nvPr/>
        </p:nvSpPr>
        <p:spPr bwMode="auto">
          <a:xfrm>
            <a:off x="23383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0" name="Rectangle 14"/>
          <p:cNvSpPr>
            <a:spLocks noChangeAspect="1" noChangeArrowheads="1"/>
          </p:cNvSpPr>
          <p:nvPr/>
        </p:nvSpPr>
        <p:spPr bwMode="auto">
          <a:xfrm>
            <a:off x="26987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1" name="Rectangle 15"/>
          <p:cNvSpPr>
            <a:spLocks noChangeAspect="1" noChangeArrowheads="1"/>
          </p:cNvSpPr>
          <p:nvPr/>
        </p:nvSpPr>
        <p:spPr bwMode="auto">
          <a:xfrm>
            <a:off x="3059113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2" name="Rectangle 16"/>
          <p:cNvSpPr>
            <a:spLocks noChangeAspect="1" noChangeArrowheads="1"/>
          </p:cNvSpPr>
          <p:nvPr/>
        </p:nvSpPr>
        <p:spPr bwMode="auto">
          <a:xfrm>
            <a:off x="3419475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11863" y="6237288"/>
            <a:ext cx="2952750" cy="431800"/>
          </a:xfrm>
          <a:prstGeom prst="roundRect">
            <a:avLst>
              <a:gd name="adj" fmla="val 16667"/>
            </a:avLst>
          </a:prstGeom>
          <a:solidFill>
            <a:srgbClr val="F2F56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2F56F">
                <a:gamma/>
                <a:shade val="60000"/>
                <a:invGamma/>
              </a:srgbClr>
            </a:prstShdw>
          </a:effectLst>
        </p:spPr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 action="ppaction://hlinksldjump"/>
              </a:rPr>
              <a:t>Продолжить</a:t>
            </a: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игру</a:t>
            </a:r>
          </a:p>
        </p:txBody>
      </p:sp>
      <p:pic>
        <p:nvPicPr>
          <p:cNvPr id="34838" name="Picture 22" descr="http://www.wapos.ru/im/base/3/7/6/23/11218/wapos_ru_11218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2349500"/>
            <a:ext cx="3352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427048" y="33265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20" grpId="0" build="p" animBg="1" autoUpdateAnimBg="0" advAuto="0"/>
      <p:bldP spid="34823" grpId="0" animBg="1" autoUpdateAnimBg="0"/>
      <p:bldP spid="34824" grpId="0" animBg="1" autoUpdateAnimBg="0"/>
      <p:bldP spid="34825" grpId="0" animBg="1" autoUpdateAnimBg="0"/>
      <p:bldP spid="34826" grpId="0" animBg="1" autoUpdateAnimBg="0"/>
      <p:bldP spid="34827" grpId="0" animBg="1" autoUpdateAnimBg="0"/>
      <p:bldP spid="34828" grpId="0" animBg="1" autoUpdateAnimBg="0"/>
      <p:bldP spid="34829" grpId="0" animBg="1" autoUpdateAnimBg="0"/>
      <p:bldP spid="34830" grpId="0" animBg="1" autoUpdateAnimBg="0"/>
      <p:bldP spid="34831" grpId="0" animBg="1" autoUpdateAnimBg="0"/>
      <p:bldP spid="3483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9000">
                <a:srgbClr val="CC99FF"/>
              </a:gs>
              <a:gs pos="64000">
                <a:srgbClr val="9966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7A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051050" y="260350"/>
            <a:ext cx="58324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 !  ВОПРОС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11188" y="1341438"/>
            <a:ext cx="8353425" cy="1223962"/>
          </a:xfrm>
          <a:prstGeom prst="rect">
            <a:avLst/>
          </a:prstGeom>
          <a:solidFill>
            <a:srgbClr val="FFFF00">
              <a:alpha val="13000"/>
            </a:srgbClr>
          </a:solidFill>
          <a:ln w="57150" cmpd="thickThin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Первобытные люди шили себе первую одежду из…</a:t>
            </a:r>
            <a:r>
              <a:rPr lang="ru-RU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38919" name="Rectangle 7"/>
          <p:cNvSpPr>
            <a:spLocks noChangeAspect="1" noChangeArrowheads="1"/>
          </p:cNvSpPr>
          <p:nvPr/>
        </p:nvSpPr>
        <p:spPr bwMode="auto">
          <a:xfrm>
            <a:off x="1793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0" name="Rectangle 8"/>
          <p:cNvSpPr>
            <a:spLocks noChangeAspect="1" noChangeArrowheads="1"/>
          </p:cNvSpPr>
          <p:nvPr/>
        </p:nvSpPr>
        <p:spPr bwMode="auto">
          <a:xfrm>
            <a:off x="5397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1" name="Rectangle 9"/>
          <p:cNvSpPr>
            <a:spLocks noChangeAspect="1" noChangeArrowheads="1"/>
          </p:cNvSpPr>
          <p:nvPr/>
        </p:nvSpPr>
        <p:spPr bwMode="auto">
          <a:xfrm>
            <a:off x="898525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2" name="Rectangle 10"/>
          <p:cNvSpPr>
            <a:spLocks noChangeAspect="1" noChangeArrowheads="1"/>
          </p:cNvSpPr>
          <p:nvPr/>
        </p:nvSpPr>
        <p:spPr bwMode="auto">
          <a:xfrm>
            <a:off x="12588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3" name="Rectangle 11"/>
          <p:cNvSpPr>
            <a:spLocks noChangeAspect="1" noChangeArrowheads="1"/>
          </p:cNvSpPr>
          <p:nvPr/>
        </p:nvSpPr>
        <p:spPr bwMode="auto">
          <a:xfrm>
            <a:off x="16192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4" name="Rectangle 12"/>
          <p:cNvSpPr>
            <a:spLocks noChangeAspect="1" noChangeArrowheads="1"/>
          </p:cNvSpPr>
          <p:nvPr/>
        </p:nvSpPr>
        <p:spPr bwMode="auto">
          <a:xfrm>
            <a:off x="1979613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5" name="Rectangle 13"/>
          <p:cNvSpPr>
            <a:spLocks noChangeAspect="1" noChangeArrowheads="1"/>
          </p:cNvSpPr>
          <p:nvPr/>
        </p:nvSpPr>
        <p:spPr bwMode="auto">
          <a:xfrm>
            <a:off x="23383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6" name="Rectangle 14"/>
          <p:cNvSpPr>
            <a:spLocks noChangeAspect="1" noChangeArrowheads="1"/>
          </p:cNvSpPr>
          <p:nvPr/>
        </p:nvSpPr>
        <p:spPr bwMode="auto">
          <a:xfrm>
            <a:off x="26987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7" name="Rectangle 15"/>
          <p:cNvSpPr>
            <a:spLocks noChangeAspect="1" noChangeArrowheads="1"/>
          </p:cNvSpPr>
          <p:nvPr/>
        </p:nvSpPr>
        <p:spPr bwMode="auto">
          <a:xfrm>
            <a:off x="3059113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8" name="Rectangle 16"/>
          <p:cNvSpPr>
            <a:spLocks noChangeAspect="1" noChangeArrowheads="1"/>
          </p:cNvSpPr>
          <p:nvPr/>
        </p:nvSpPr>
        <p:spPr bwMode="auto">
          <a:xfrm>
            <a:off x="3419475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9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11863" y="6237288"/>
            <a:ext cx="2952750" cy="431800"/>
          </a:xfrm>
          <a:prstGeom prst="roundRect">
            <a:avLst>
              <a:gd name="adj" fmla="val 16667"/>
            </a:avLst>
          </a:prstGeom>
          <a:solidFill>
            <a:srgbClr val="F2F56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2F56F">
                <a:gamma/>
                <a:shade val="60000"/>
                <a:invGamma/>
              </a:srgbClr>
            </a:prstShdw>
          </a:effectLst>
        </p:spPr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 action="ppaction://hlinksldjump"/>
              </a:rPr>
              <a:t>Продолжить</a:t>
            </a: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игру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1886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9" name="Picture 21" descr="http://4.bp.blogspot.com/-XYMYeEhUgdc/TiQP9Qnx1ZI/AAAAAAAADcs/BqPNqgFZzgw/s1600/ma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59769"/>
            <a:ext cx="30257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6" grpId="0" build="p" animBg="1" autoUpdateAnimBg="0" advAuto="0"/>
      <p:bldP spid="38919" grpId="0" animBg="1" autoUpdateAnimBg="0"/>
      <p:bldP spid="38920" grpId="0" animBg="1" autoUpdateAnimBg="0"/>
      <p:bldP spid="38921" grpId="0" animBg="1" autoUpdateAnimBg="0"/>
      <p:bldP spid="38922" grpId="0" animBg="1" autoUpdateAnimBg="0"/>
      <p:bldP spid="38923" grpId="0" animBg="1" autoUpdateAnimBg="0"/>
      <p:bldP spid="38924" grpId="0" animBg="1" autoUpdateAnimBg="0"/>
      <p:bldP spid="38925" grpId="0" animBg="1" autoUpdateAnimBg="0"/>
      <p:bldP spid="38926" grpId="0" animBg="1" autoUpdateAnimBg="0"/>
      <p:bldP spid="38927" grpId="0" animBg="1" autoUpdateAnimBg="0"/>
      <p:bldP spid="3892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9000">
                <a:srgbClr val="CC99FF"/>
              </a:gs>
              <a:gs pos="64000">
                <a:srgbClr val="9966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7A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051050" y="260350"/>
            <a:ext cx="58324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 ! 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Ответы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067944" y="1341437"/>
            <a:ext cx="4896669" cy="4562475"/>
          </a:xfrm>
          <a:prstGeom prst="rect">
            <a:avLst/>
          </a:prstGeom>
          <a:solidFill>
            <a:srgbClr val="FFFF00">
              <a:alpha val="13000"/>
            </a:srgbClr>
          </a:solidFill>
          <a:ln w="57150" cmpd="thickThin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1. Восточная Африка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2.Религия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</a:t>
            </a:r>
            <a:r>
              <a:rPr lang="ru-RU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Альтамир</a:t>
            </a:r>
            <a:endParaRPr lang="ru-RU" dirty="0" smtClean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4. </a:t>
            </a: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Палка-копалка, каменный топор, рубило, копье и т. д.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5.Изображение </a:t>
            </a: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животных поразить копьем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6. </a:t>
            </a: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Родовая община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7. </a:t>
            </a: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Идол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8. </a:t>
            </a: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Вера в продолжении загробной жизни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9. </a:t>
            </a: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Собака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10. </a:t>
            </a: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Звериных шкур</a:t>
            </a:r>
            <a:endParaRPr lang="ru-RU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97" name="Picture 21" descr="http://4.bp.blogspot.com/-XYMYeEhUgdc/TiQP9Qnx1ZI/AAAAAAAADcs/BqPNqgFZzgw/s1600/m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59769"/>
            <a:ext cx="30257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5203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6" grpId="0" build="p" animBg="1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liberty-rb.ru/images/1dasha/i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90349"/>
            <a:ext cx="67857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Послание из глубины 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тысячелетий.</a:t>
            </a:r>
          </a:p>
        </p:txBody>
      </p:sp>
    </p:spTree>
    <p:extLst>
      <p:ext uri="{BB962C8B-B14F-4D97-AF65-F5344CB8AC3E}">
        <p14:creationId xmlns:p14="http://schemas.microsoft.com/office/powerpoint/2010/main" val="40495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3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276872"/>
            <a:ext cx="5292080" cy="3655143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Pic_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132856"/>
            <a:ext cx="2865863" cy="41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401328" y="332656"/>
            <a:ext cx="99361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ИСТОРИЧЕСКАЯ ВИКТОРИНА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«Путешествие в Древний мир»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9000">
                <a:srgbClr val="CC99FF"/>
              </a:gs>
              <a:gs pos="64000">
                <a:srgbClr val="9966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7A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908175" y="0"/>
            <a:ext cx="58324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 !  ВОПРОС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052513"/>
            <a:ext cx="9144000" cy="1368425"/>
          </a:xfrm>
          <a:prstGeom prst="rect">
            <a:avLst/>
          </a:prstGeom>
          <a:solidFill>
            <a:srgbClr val="FFFF00">
              <a:alpha val="13000"/>
            </a:srgbClr>
          </a:solidFill>
          <a:ln w="57150" cmpd="thickThin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Следы древнейших людей, живших более 2 миллионов лет назад, были обнаружены археологами в:</a:t>
            </a:r>
          </a:p>
        </p:txBody>
      </p:sp>
      <p:sp>
        <p:nvSpPr>
          <p:cNvPr id="5131" name="Rectangle 11"/>
          <p:cNvSpPr>
            <a:spLocks noChangeAspect="1" noChangeArrowheads="1"/>
          </p:cNvSpPr>
          <p:nvPr/>
        </p:nvSpPr>
        <p:spPr bwMode="auto">
          <a:xfrm>
            <a:off x="1793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Rectangle 12"/>
          <p:cNvSpPr>
            <a:spLocks noChangeAspect="1" noChangeArrowheads="1"/>
          </p:cNvSpPr>
          <p:nvPr/>
        </p:nvSpPr>
        <p:spPr bwMode="auto">
          <a:xfrm>
            <a:off x="5397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Rectangle 13"/>
          <p:cNvSpPr>
            <a:spLocks noChangeAspect="1" noChangeArrowheads="1"/>
          </p:cNvSpPr>
          <p:nvPr/>
        </p:nvSpPr>
        <p:spPr bwMode="auto">
          <a:xfrm>
            <a:off x="898525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Rectangle 14"/>
          <p:cNvSpPr>
            <a:spLocks noChangeAspect="1" noChangeArrowheads="1"/>
          </p:cNvSpPr>
          <p:nvPr/>
        </p:nvSpPr>
        <p:spPr bwMode="auto">
          <a:xfrm>
            <a:off x="12588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5" name="Rectangle 15"/>
          <p:cNvSpPr>
            <a:spLocks noChangeAspect="1" noChangeArrowheads="1"/>
          </p:cNvSpPr>
          <p:nvPr/>
        </p:nvSpPr>
        <p:spPr bwMode="auto">
          <a:xfrm>
            <a:off x="16192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6" name="Rectangle 16"/>
          <p:cNvSpPr>
            <a:spLocks noChangeAspect="1" noChangeArrowheads="1"/>
          </p:cNvSpPr>
          <p:nvPr/>
        </p:nvSpPr>
        <p:spPr bwMode="auto">
          <a:xfrm>
            <a:off x="1979613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Rectangle 17"/>
          <p:cNvSpPr>
            <a:spLocks noChangeAspect="1" noChangeArrowheads="1"/>
          </p:cNvSpPr>
          <p:nvPr/>
        </p:nvSpPr>
        <p:spPr bwMode="auto">
          <a:xfrm>
            <a:off x="23383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8" name="Rectangle 18"/>
          <p:cNvSpPr>
            <a:spLocks noChangeAspect="1" noChangeArrowheads="1"/>
          </p:cNvSpPr>
          <p:nvPr/>
        </p:nvSpPr>
        <p:spPr bwMode="auto">
          <a:xfrm>
            <a:off x="26987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9" name="Rectangle 19"/>
          <p:cNvSpPr>
            <a:spLocks noChangeAspect="1" noChangeArrowheads="1"/>
          </p:cNvSpPr>
          <p:nvPr/>
        </p:nvSpPr>
        <p:spPr bwMode="auto">
          <a:xfrm>
            <a:off x="3059113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0" name="Rectangle 20"/>
          <p:cNvSpPr>
            <a:spLocks noChangeAspect="1" noChangeArrowheads="1"/>
          </p:cNvSpPr>
          <p:nvPr/>
        </p:nvSpPr>
        <p:spPr bwMode="auto">
          <a:xfrm>
            <a:off x="3419475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61" name="Picture 21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2" name="AutoShap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11863" y="6237288"/>
            <a:ext cx="2952750" cy="431800"/>
          </a:xfrm>
          <a:prstGeom prst="roundRect">
            <a:avLst>
              <a:gd name="adj" fmla="val 16667"/>
            </a:avLst>
          </a:prstGeom>
          <a:solidFill>
            <a:srgbClr val="F2F56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2F56F">
                <a:gamma/>
                <a:shade val="60000"/>
                <a:invGamma/>
              </a:srgbClr>
            </a:prstShdw>
          </a:effectLst>
        </p:spPr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5" action="ppaction://hlinksldjump"/>
              </a:rPr>
              <a:t>Продолжить</a:t>
            </a: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игру</a:t>
            </a:r>
          </a:p>
        </p:txBody>
      </p:sp>
      <p:pic>
        <p:nvPicPr>
          <p:cNvPr id="6163" name="Picture 25" descr="http://forum.ngs.ru/preview/forum/upload_files/304b627f7ddc225ad8e94bd10997da81_09713ea7ff248846996d9493f2a27377_131607981891_800p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2565400"/>
            <a:ext cx="2230437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28" grpId="0" build="p" animBg="1" autoUpdateAnimBg="0" advAuto="0"/>
      <p:bldP spid="5131" grpId="0" animBg="1" autoUpdateAnimBg="0"/>
      <p:bldP spid="5132" grpId="0" animBg="1" autoUpdateAnimBg="0"/>
      <p:bldP spid="5133" grpId="0" animBg="1" autoUpdateAnimBg="0"/>
      <p:bldP spid="5134" grpId="0" animBg="1" autoUpdateAnimBg="0"/>
      <p:bldP spid="5135" grpId="0" animBg="1" autoUpdateAnimBg="0"/>
      <p:bldP spid="5136" grpId="0" animBg="1" autoUpdateAnimBg="0"/>
      <p:bldP spid="5137" grpId="0" animBg="1" autoUpdateAnimBg="0"/>
      <p:bldP spid="5138" grpId="0" animBg="1" autoUpdateAnimBg="0"/>
      <p:bldP spid="5139" grpId="0" animBg="1" autoUpdateAnimBg="0"/>
      <p:bldP spid="514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9000">
                <a:srgbClr val="CC99FF"/>
              </a:gs>
              <a:gs pos="64000">
                <a:srgbClr val="9966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7A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051050" y="260350"/>
            <a:ext cx="58324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 !  ВОПРОС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1196975"/>
            <a:ext cx="9144000" cy="1368425"/>
          </a:xfrm>
          <a:prstGeom prst="rect">
            <a:avLst/>
          </a:prstGeom>
          <a:solidFill>
            <a:srgbClr val="FFFF00">
              <a:alpha val="13000"/>
            </a:srgbClr>
          </a:solidFill>
          <a:ln w="57150" cmpd="thickThin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lIns="0" tIns="10800" rIns="0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rgbClr val="002060"/>
                </a:solidFill>
              </a:rPr>
              <a:t>Вера в существование в природе сверхъестественных сил называется…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41991" name="Rectangle 7"/>
          <p:cNvSpPr>
            <a:spLocks noChangeAspect="1" noChangeArrowheads="1"/>
          </p:cNvSpPr>
          <p:nvPr/>
        </p:nvSpPr>
        <p:spPr bwMode="auto">
          <a:xfrm>
            <a:off x="1793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2" name="Rectangle 8"/>
          <p:cNvSpPr>
            <a:spLocks noChangeAspect="1" noChangeArrowheads="1"/>
          </p:cNvSpPr>
          <p:nvPr/>
        </p:nvSpPr>
        <p:spPr bwMode="auto">
          <a:xfrm>
            <a:off x="5397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3" name="Rectangle 9"/>
          <p:cNvSpPr>
            <a:spLocks noChangeAspect="1" noChangeArrowheads="1"/>
          </p:cNvSpPr>
          <p:nvPr/>
        </p:nvSpPr>
        <p:spPr bwMode="auto">
          <a:xfrm>
            <a:off x="898525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4" name="Rectangle 10"/>
          <p:cNvSpPr>
            <a:spLocks noChangeAspect="1" noChangeArrowheads="1"/>
          </p:cNvSpPr>
          <p:nvPr/>
        </p:nvSpPr>
        <p:spPr bwMode="auto">
          <a:xfrm>
            <a:off x="12588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5" name="Rectangle 11"/>
          <p:cNvSpPr>
            <a:spLocks noChangeAspect="1" noChangeArrowheads="1"/>
          </p:cNvSpPr>
          <p:nvPr/>
        </p:nvSpPr>
        <p:spPr bwMode="auto">
          <a:xfrm>
            <a:off x="16192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6" name="Rectangle 12"/>
          <p:cNvSpPr>
            <a:spLocks noChangeAspect="1" noChangeArrowheads="1"/>
          </p:cNvSpPr>
          <p:nvPr/>
        </p:nvSpPr>
        <p:spPr bwMode="auto">
          <a:xfrm>
            <a:off x="1979613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7" name="Rectangle 13"/>
          <p:cNvSpPr>
            <a:spLocks noChangeAspect="1" noChangeArrowheads="1"/>
          </p:cNvSpPr>
          <p:nvPr/>
        </p:nvSpPr>
        <p:spPr bwMode="auto">
          <a:xfrm>
            <a:off x="23383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8" name="Rectangle 14"/>
          <p:cNvSpPr>
            <a:spLocks noChangeAspect="1" noChangeArrowheads="1"/>
          </p:cNvSpPr>
          <p:nvPr/>
        </p:nvSpPr>
        <p:spPr bwMode="auto">
          <a:xfrm>
            <a:off x="26987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9" name="Rectangle 15"/>
          <p:cNvSpPr>
            <a:spLocks noChangeAspect="1" noChangeArrowheads="1"/>
          </p:cNvSpPr>
          <p:nvPr/>
        </p:nvSpPr>
        <p:spPr bwMode="auto">
          <a:xfrm>
            <a:off x="3059113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00" name="Rectangle 16"/>
          <p:cNvSpPr>
            <a:spLocks noChangeAspect="1" noChangeArrowheads="1"/>
          </p:cNvSpPr>
          <p:nvPr/>
        </p:nvSpPr>
        <p:spPr bwMode="auto">
          <a:xfrm>
            <a:off x="3419475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01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11863" y="6237288"/>
            <a:ext cx="2952750" cy="431800"/>
          </a:xfrm>
          <a:prstGeom prst="roundRect">
            <a:avLst>
              <a:gd name="adj" fmla="val 16667"/>
            </a:avLst>
          </a:prstGeom>
          <a:solidFill>
            <a:srgbClr val="F2F56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2F56F">
                <a:gamma/>
                <a:shade val="60000"/>
                <a:invGamma/>
              </a:srgbClr>
            </a:prstShdw>
          </a:effectLst>
        </p:spPr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 action="ppaction://hlinksldjump"/>
              </a:rPr>
              <a:t>Продолжить</a:t>
            </a: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игру</a:t>
            </a:r>
          </a:p>
        </p:txBody>
      </p:sp>
      <p:pic>
        <p:nvPicPr>
          <p:cNvPr id="42006" name="Picture 22" descr="http://img-fotki.yandex.ru/get/2/my-archives.0/0_1abe0_bd121ea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2636838"/>
            <a:ext cx="2592387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23528" y="260648"/>
            <a:ext cx="936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88" grpId="0" build="p" animBg="1" autoUpdateAnimBg="0" advAuto="0"/>
      <p:bldP spid="41991" grpId="0" animBg="1" autoUpdateAnimBg="0"/>
      <p:bldP spid="41992" grpId="0" animBg="1" autoUpdateAnimBg="0"/>
      <p:bldP spid="41993" grpId="0" animBg="1" autoUpdateAnimBg="0"/>
      <p:bldP spid="41994" grpId="0" animBg="1" autoUpdateAnimBg="0"/>
      <p:bldP spid="41995" grpId="0" animBg="1" autoUpdateAnimBg="0"/>
      <p:bldP spid="41996" grpId="0" animBg="1" autoUpdateAnimBg="0"/>
      <p:bldP spid="41997" grpId="0" animBg="1" autoUpdateAnimBg="0"/>
      <p:bldP spid="41998" grpId="0" animBg="1" autoUpdateAnimBg="0"/>
      <p:bldP spid="41999" grpId="0" animBg="1" autoUpdateAnimBg="0"/>
      <p:bldP spid="4200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9000">
                <a:srgbClr val="CC99FF"/>
              </a:gs>
              <a:gs pos="64000">
                <a:srgbClr val="9966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7A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051050" y="260350"/>
            <a:ext cx="58324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 !  ВОПРОС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95288" y="1341438"/>
            <a:ext cx="8353425" cy="1368425"/>
          </a:xfrm>
          <a:prstGeom prst="rect">
            <a:avLst/>
          </a:prstGeom>
          <a:solidFill>
            <a:srgbClr val="FFFF00">
              <a:alpha val="13000"/>
            </a:srgbClr>
          </a:solidFill>
          <a:ln w="57150" cmpd="thickThin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lIns="0" tIns="10800" rIns="0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какой пещере в 1875 году были обнаружены первые рисунки древнего человека?</a:t>
            </a:r>
          </a:p>
        </p:txBody>
      </p:sp>
      <p:sp>
        <p:nvSpPr>
          <p:cNvPr id="32775" name="Rectangle 7"/>
          <p:cNvSpPr>
            <a:spLocks noChangeAspect="1" noChangeArrowheads="1"/>
          </p:cNvSpPr>
          <p:nvPr/>
        </p:nvSpPr>
        <p:spPr bwMode="auto">
          <a:xfrm>
            <a:off x="1793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Rectangle 8"/>
          <p:cNvSpPr>
            <a:spLocks noChangeAspect="1" noChangeArrowheads="1"/>
          </p:cNvSpPr>
          <p:nvPr/>
        </p:nvSpPr>
        <p:spPr bwMode="auto">
          <a:xfrm>
            <a:off x="5397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7" name="Rectangle 9"/>
          <p:cNvSpPr>
            <a:spLocks noChangeAspect="1" noChangeArrowheads="1"/>
          </p:cNvSpPr>
          <p:nvPr/>
        </p:nvSpPr>
        <p:spPr bwMode="auto">
          <a:xfrm>
            <a:off x="898525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Rectangle 10"/>
          <p:cNvSpPr>
            <a:spLocks noChangeAspect="1" noChangeArrowheads="1"/>
          </p:cNvSpPr>
          <p:nvPr/>
        </p:nvSpPr>
        <p:spPr bwMode="auto">
          <a:xfrm>
            <a:off x="12588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Rectangle 11"/>
          <p:cNvSpPr>
            <a:spLocks noChangeAspect="1" noChangeArrowheads="1"/>
          </p:cNvSpPr>
          <p:nvPr/>
        </p:nvSpPr>
        <p:spPr bwMode="auto">
          <a:xfrm>
            <a:off x="16192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0" name="Rectangle 12"/>
          <p:cNvSpPr>
            <a:spLocks noChangeAspect="1" noChangeArrowheads="1"/>
          </p:cNvSpPr>
          <p:nvPr/>
        </p:nvSpPr>
        <p:spPr bwMode="auto">
          <a:xfrm>
            <a:off x="1979613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1" name="Rectangle 13"/>
          <p:cNvSpPr>
            <a:spLocks noChangeAspect="1" noChangeArrowheads="1"/>
          </p:cNvSpPr>
          <p:nvPr/>
        </p:nvSpPr>
        <p:spPr bwMode="auto">
          <a:xfrm>
            <a:off x="23383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2" name="Rectangle 14"/>
          <p:cNvSpPr>
            <a:spLocks noChangeAspect="1" noChangeArrowheads="1"/>
          </p:cNvSpPr>
          <p:nvPr/>
        </p:nvSpPr>
        <p:spPr bwMode="auto">
          <a:xfrm>
            <a:off x="26987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3" name="Rectangle 15"/>
          <p:cNvSpPr>
            <a:spLocks noChangeAspect="1" noChangeArrowheads="1"/>
          </p:cNvSpPr>
          <p:nvPr/>
        </p:nvSpPr>
        <p:spPr bwMode="auto">
          <a:xfrm>
            <a:off x="3059113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4" name="Rectangle 16"/>
          <p:cNvSpPr>
            <a:spLocks noChangeAspect="1" noChangeArrowheads="1"/>
          </p:cNvSpPr>
          <p:nvPr/>
        </p:nvSpPr>
        <p:spPr bwMode="auto">
          <a:xfrm>
            <a:off x="3419475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5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11863" y="6237288"/>
            <a:ext cx="2952750" cy="431800"/>
          </a:xfrm>
          <a:prstGeom prst="roundRect">
            <a:avLst>
              <a:gd name="adj" fmla="val 16667"/>
            </a:avLst>
          </a:prstGeom>
          <a:solidFill>
            <a:srgbClr val="F2F56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2F56F">
                <a:gamma/>
                <a:shade val="60000"/>
                <a:invGamma/>
              </a:srgbClr>
            </a:prstShdw>
          </a:effectLst>
        </p:spPr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3" action="ppaction://hlinksldjump"/>
              </a:rPr>
              <a:t>Продолжить</a:t>
            </a: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игру</a:t>
            </a:r>
          </a:p>
        </p:txBody>
      </p:sp>
      <p:sp>
        <p:nvSpPr>
          <p:cNvPr id="18451" name="AutoShape 22"/>
          <p:cNvSpPr>
            <a:spLocks noChangeAspect="1" noChangeArrowheads="1"/>
          </p:cNvSpPr>
          <p:nvPr/>
        </p:nvSpPr>
        <p:spPr bwMode="auto">
          <a:xfrm>
            <a:off x="0" y="0"/>
            <a:ext cx="198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2789" name="Picture 21" descr="mhtml:file://F:\первчел\история%20первобытных%20времен25_26.mht!http://prehistoryforkids.archeologia.ru/25/79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11188" y="3213100"/>
            <a:ext cx="3600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23528" y="26064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1" grpId="1"/>
      <p:bldP spid="32771" grpId="2"/>
      <p:bldP spid="32772" grpId="0" build="p" animBg="1"/>
      <p:bldP spid="32775" grpId="0" animBg="1"/>
      <p:bldP spid="32775" grpId="1" animBg="1"/>
      <p:bldP spid="32776" grpId="0" animBg="1"/>
      <p:bldP spid="32776" grpId="1" animBg="1"/>
      <p:bldP spid="32777" grpId="0" animBg="1"/>
      <p:bldP spid="32777" grpId="1" animBg="1"/>
      <p:bldP spid="32778" grpId="0" animBg="1"/>
      <p:bldP spid="32778" grpId="1" animBg="1"/>
      <p:bldP spid="32779" grpId="0" animBg="1"/>
      <p:bldP spid="32779" grpId="1" animBg="1"/>
      <p:bldP spid="32780" grpId="0" animBg="1"/>
      <p:bldP spid="32780" grpId="1" animBg="1"/>
      <p:bldP spid="32781" grpId="0" animBg="1"/>
      <p:bldP spid="32781" grpId="1" animBg="1"/>
      <p:bldP spid="32782" grpId="0" animBg="1"/>
      <p:bldP spid="32782" grpId="1" animBg="1"/>
      <p:bldP spid="32783" grpId="0" animBg="1"/>
      <p:bldP spid="32783" grpId="1" animBg="1"/>
      <p:bldP spid="32784" grpId="0" animBg="1"/>
      <p:bldP spid="3278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9000">
                <a:srgbClr val="CC99FF"/>
              </a:gs>
              <a:gs pos="64000">
                <a:srgbClr val="9966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7A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051050" y="260350"/>
            <a:ext cx="58324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 !  ВОПРОС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95288" y="1341438"/>
            <a:ext cx="8353425" cy="1368425"/>
          </a:xfrm>
          <a:prstGeom prst="rect">
            <a:avLst/>
          </a:prstGeom>
          <a:solidFill>
            <a:srgbClr val="FFFF00">
              <a:alpha val="13000"/>
            </a:srgbClr>
          </a:solidFill>
          <a:ln w="57150" cmpd="thickThin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Назовите первые орудия труда первобытного человека?</a:t>
            </a:r>
          </a:p>
        </p:txBody>
      </p:sp>
      <p:sp>
        <p:nvSpPr>
          <p:cNvPr id="30727" name="Rectangle 7"/>
          <p:cNvSpPr>
            <a:spLocks noChangeAspect="1" noChangeArrowheads="1"/>
          </p:cNvSpPr>
          <p:nvPr/>
        </p:nvSpPr>
        <p:spPr bwMode="auto">
          <a:xfrm>
            <a:off x="1793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Rectangle 8"/>
          <p:cNvSpPr>
            <a:spLocks noChangeAspect="1" noChangeArrowheads="1"/>
          </p:cNvSpPr>
          <p:nvPr/>
        </p:nvSpPr>
        <p:spPr bwMode="auto">
          <a:xfrm>
            <a:off x="5397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9" name="Rectangle 9"/>
          <p:cNvSpPr>
            <a:spLocks noChangeAspect="1" noChangeArrowheads="1"/>
          </p:cNvSpPr>
          <p:nvPr/>
        </p:nvSpPr>
        <p:spPr bwMode="auto">
          <a:xfrm>
            <a:off x="898525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0" name="Rectangle 10"/>
          <p:cNvSpPr>
            <a:spLocks noChangeAspect="1" noChangeArrowheads="1"/>
          </p:cNvSpPr>
          <p:nvPr/>
        </p:nvSpPr>
        <p:spPr bwMode="auto">
          <a:xfrm>
            <a:off x="12588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1" name="Rectangle 11"/>
          <p:cNvSpPr>
            <a:spLocks noChangeAspect="1" noChangeArrowheads="1"/>
          </p:cNvSpPr>
          <p:nvPr/>
        </p:nvSpPr>
        <p:spPr bwMode="auto">
          <a:xfrm>
            <a:off x="16192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2" name="Rectangle 12"/>
          <p:cNvSpPr>
            <a:spLocks noChangeAspect="1" noChangeArrowheads="1"/>
          </p:cNvSpPr>
          <p:nvPr/>
        </p:nvSpPr>
        <p:spPr bwMode="auto">
          <a:xfrm>
            <a:off x="1979613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3" name="Rectangle 13"/>
          <p:cNvSpPr>
            <a:spLocks noChangeAspect="1" noChangeArrowheads="1"/>
          </p:cNvSpPr>
          <p:nvPr/>
        </p:nvSpPr>
        <p:spPr bwMode="auto">
          <a:xfrm>
            <a:off x="23383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4" name="Rectangle 14"/>
          <p:cNvSpPr>
            <a:spLocks noChangeAspect="1" noChangeArrowheads="1"/>
          </p:cNvSpPr>
          <p:nvPr/>
        </p:nvSpPr>
        <p:spPr bwMode="auto">
          <a:xfrm>
            <a:off x="26987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5" name="Rectangle 15"/>
          <p:cNvSpPr>
            <a:spLocks noChangeAspect="1" noChangeArrowheads="1"/>
          </p:cNvSpPr>
          <p:nvPr/>
        </p:nvSpPr>
        <p:spPr bwMode="auto">
          <a:xfrm>
            <a:off x="3059113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6" name="Rectangle 16"/>
          <p:cNvSpPr>
            <a:spLocks noChangeAspect="1" noChangeArrowheads="1"/>
          </p:cNvSpPr>
          <p:nvPr/>
        </p:nvSpPr>
        <p:spPr bwMode="auto">
          <a:xfrm>
            <a:off x="3419475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7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11863" y="6237288"/>
            <a:ext cx="2952750" cy="431800"/>
          </a:xfrm>
          <a:prstGeom prst="roundRect">
            <a:avLst>
              <a:gd name="adj" fmla="val 16667"/>
            </a:avLst>
          </a:prstGeom>
          <a:solidFill>
            <a:srgbClr val="F2F56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2F56F">
                <a:gamma/>
                <a:shade val="60000"/>
                <a:invGamma/>
              </a:srgbClr>
            </a:prstShdw>
          </a:effectLst>
        </p:spPr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 action="ppaction://hlinksldjump"/>
              </a:rPr>
              <a:t>Продолжить</a:t>
            </a: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игру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18864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1" name="Picture 22" descr="http://pesik.su/wp-content/uploads/2010/12/22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852936"/>
            <a:ext cx="288131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4" grpId="0" build="p" animBg="1" autoUpdateAnimBg="0" advAuto="0"/>
      <p:bldP spid="30727" grpId="0" animBg="1" autoUpdateAnimBg="0"/>
      <p:bldP spid="30728" grpId="0" animBg="1" autoUpdateAnimBg="0"/>
      <p:bldP spid="30729" grpId="0" animBg="1" autoUpdateAnimBg="0"/>
      <p:bldP spid="30730" grpId="0" animBg="1" autoUpdateAnimBg="0"/>
      <p:bldP spid="30731" grpId="0" animBg="1" autoUpdateAnimBg="0"/>
      <p:bldP spid="30732" grpId="0" animBg="1" autoUpdateAnimBg="0"/>
      <p:bldP spid="30733" grpId="0" animBg="1" autoUpdateAnimBg="0"/>
      <p:bldP spid="30734" grpId="0" animBg="1" autoUpdateAnimBg="0"/>
      <p:bldP spid="30735" grpId="0" animBg="1" autoUpdateAnimBg="0"/>
      <p:bldP spid="3073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9000">
                <a:srgbClr val="CC99FF"/>
              </a:gs>
              <a:gs pos="64000">
                <a:srgbClr val="9966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7A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051050" y="260350"/>
            <a:ext cx="58324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 !  ВОПРОС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341438"/>
            <a:ext cx="9036050" cy="1150937"/>
          </a:xfrm>
          <a:prstGeom prst="rect">
            <a:avLst/>
          </a:prstGeom>
          <a:solidFill>
            <a:srgbClr val="FFFF00">
              <a:alpha val="13000"/>
            </a:srgbClr>
          </a:solidFill>
          <a:ln w="57150" cmpd="thickThin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lIns="0" tIns="10800" rIns="0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002060"/>
                </a:solidFill>
              </a:rPr>
              <a:t>Первобытные люди считали, что добиться успеха на охоте можно, </a:t>
            </a:r>
            <a:r>
              <a:rPr lang="ru-RU" sz="3200" b="1" dirty="0" smtClean="0">
                <a:solidFill>
                  <a:srgbClr val="002060"/>
                </a:solidFill>
              </a:rPr>
              <a:t>если предварительно …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 какие действия совершали охотники?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5" name="Rectangle 7"/>
          <p:cNvSpPr>
            <a:spLocks noChangeAspect="1" noChangeArrowheads="1"/>
          </p:cNvSpPr>
          <p:nvPr/>
        </p:nvSpPr>
        <p:spPr bwMode="auto">
          <a:xfrm>
            <a:off x="1793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Rectangle 8"/>
          <p:cNvSpPr>
            <a:spLocks noChangeAspect="1" noChangeArrowheads="1"/>
          </p:cNvSpPr>
          <p:nvPr/>
        </p:nvSpPr>
        <p:spPr bwMode="auto">
          <a:xfrm>
            <a:off x="5397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7" name="Rectangle 9"/>
          <p:cNvSpPr>
            <a:spLocks noChangeAspect="1" noChangeArrowheads="1"/>
          </p:cNvSpPr>
          <p:nvPr/>
        </p:nvSpPr>
        <p:spPr bwMode="auto">
          <a:xfrm>
            <a:off x="898525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8" name="Rectangle 10"/>
          <p:cNvSpPr>
            <a:spLocks noChangeAspect="1" noChangeArrowheads="1"/>
          </p:cNvSpPr>
          <p:nvPr/>
        </p:nvSpPr>
        <p:spPr bwMode="auto">
          <a:xfrm>
            <a:off x="12588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Rectangle 11"/>
          <p:cNvSpPr>
            <a:spLocks noChangeAspect="1" noChangeArrowheads="1"/>
          </p:cNvSpPr>
          <p:nvPr/>
        </p:nvSpPr>
        <p:spPr bwMode="auto">
          <a:xfrm>
            <a:off x="16192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Rectangle 12"/>
          <p:cNvSpPr>
            <a:spLocks noChangeAspect="1" noChangeArrowheads="1"/>
          </p:cNvSpPr>
          <p:nvPr/>
        </p:nvSpPr>
        <p:spPr bwMode="auto">
          <a:xfrm>
            <a:off x="1979613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Rectangle 13"/>
          <p:cNvSpPr>
            <a:spLocks noChangeAspect="1" noChangeArrowheads="1"/>
          </p:cNvSpPr>
          <p:nvPr/>
        </p:nvSpPr>
        <p:spPr bwMode="auto">
          <a:xfrm>
            <a:off x="23383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2" name="Rectangle 14"/>
          <p:cNvSpPr>
            <a:spLocks noChangeAspect="1" noChangeArrowheads="1"/>
          </p:cNvSpPr>
          <p:nvPr/>
        </p:nvSpPr>
        <p:spPr bwMode="auto">
          <a:xfrm>
            <a:off x="26987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Rectangle 15"/>
          <p:cNvSpPr>
            <a:spLocks noChangeAspect="1" noChangeArrowheads="1"/>
          </p:cNvSpPr>
          <p:nvPr/>
        </p:nvSpPr>
        <p:spPr bwMode="auto">
          <a:xfrm>
            <a:off x="3059113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4" name="Rectangle 16"/>
          <p:cNvSpPr>
            <a:spLocks noChangeAspect="1" noChangeArrowheads="1"/>
          </p:cNvSpPr>
          <p:nvPr/>
        </p:nvSpPr>
        <p:spPr bwMode="auto">
          <a:xfrm>
            <a:off x="3419475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5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11863" y="6237288"/>
            <a:ext cx="2952750" cy="431800"/>
          </a:xfrm>
          <a:prstGeom prst="roundRect">
            <a:avLst>
              <a:gd name="adj" fmla="val 16667"/>
            </a:avLst>
          </a:prstGeom>
          <a:solidFill>
            <a:srgbClr val="F2F56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2F56F">
                <a:gamma/>
                <a:shade val="60000"/>
                <a:invGamma/>
              </a:srgbClr>
            </a:prstShdw>
          </a:effectLst>
        </p:spPr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 action="ppaction://hlinksldjump"/>
              </a:rPr>
              <a:t>Продолжить</a:t>
            </a: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игру</a:t>
            </a:r>
          </a:p>
        </p:txBody>
      </p:sp>
      <p:sp>
        <p:nvSpPr>
          <p:cNvPr id="13331" name="Rectangle 21"/>
          <p:cNvSpPr>
            <a:spLocks noChangeArrowheads="1"/>
          </p:cNvSpPr>
          <p:nvPr/>
        </p:nvSpPr>
        <p:spPr bwMode="auto">
          <a:xfrm>
            <a:off x="3867150" y="4560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>  </a:t>
            </a:r>
          </a:p>
        </p:txBody>
      </p:sp>
      <p:pic>
        <p:nvPicPr>
          <p:cNvPr id="13332" name="Picture 24" descr="http://www.home-edu.ru/user/f/00000647/primer/folder/view.php_files/P1_data/im3.jf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2852738"/>
            <a:ext cx="33845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95535" y="26064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2" grpId="0" build="p" animBg="1" autoUpdateAnimBg="0" advAuto="0"/>
      <p:bldP spid="27655" grpId="0" animBg="1" autoUpdateAnimBg="0"/>
      <p:bldP spid="27656" grpId="0" animBg="1" autoUpdateAnimBg="0"/>
      <p:bldP spid="27657" grpId="0" animBg="1" autoUpdateAnimBg="0"/>
      <p:bldP spid="27658" grpId="0" animBg="1" autoUpdateAnimBg="0"/>
      <p:bldP spid="27659" grpId="0" animBg="1" autoUpdateAnimBg="0"/>
      <p:bldP spid="27660" grpId="0" animBg="1" autoUpdateAnimBg="0"/>
      <p:bldP spid="27661" grpId="0" animBg="1" autoUpdateAnimBg="0"/>
      <p:bldP spid="27662" grpId="0" animBg="1" autoUpdateAnimBg="0"/>
      <p:bldP spid="27663" grpId="0" animBg="1" autoUpdateAnimBg="0"/>
      <p:bldP spid="2766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9000">
                <a:srgbClr val="CC99FF"/>
              </a:gs>
              <a:gs pos="64000">
                <a:srgbClr val="9966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7A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051050" y="260350"/>
            <a:ext cx="58324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 !  ВОПРОС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1125538"/>
            <a:ext cx="9144000" cy="1439862"/>
          </a:xfrm>
          <a:prstGeom prst="rect">
            <a:avLst/>
          </a:prstGeom>
          <a:solidFill>
            <a:srgbClr val="FFFF00">
              <a:alpha val="13000"/>
            </a:srgbClr>
          </a:solidFill>
          <a:ln w="57150" cmpd="thickThin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sz="3000" b="1" dirty="0">
                <a:solidFill>
                  <a:srgbClr val="002060"/>
                </a:solidFill>
              </a:rPr>
              <a:t>Коллектив людей, где действовал обычай «один за всех и все за одного», назывался…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3" name="Rectangle 9"/>
          <p:cNvSpPr>
            <a:spLocks noChangeAspect="1" noChangeArrowheads="1"/>
          </p:cNvSpPr>
          <p:nvPr/>
        </p:nvSpPr>
        <p:spPr bwMode="auto">
          <a:xfrm>
            <a:off x="1793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Rectangle 10"/>
          <p:cNvSpPr>
            <a:spLocks noChangeAspect="1" noChangeArrowheads="1"/>
          </p:cNvSpPr>
          <p:nvPr/>
        </p:nvSpPr>
        <p:spPr bwMode="auto">
          <a:xfrm>
            <a:off x="5397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Rectangle 11"/>
          <p:cNvSpPr>
            <a:spLocks noChangeAspect="1" noChangeArrowheads="1"/>
          </p:cNvSpPr>
          <p:nvPr/>
        </p:nvSpPr>
        <p:spPr bwMode="auto">
          <a:xfrm>
            <a:off x="898525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Rectangle 12"/>
          <p:cNvSpPr>
            <a:spLocks noChangeAspect="1" noChangeArrowheads="1"/>
          </p:cNvSpPr>
          <p:nvPr/>
        </p:nvSpPr>
        <p:spPr bwMode="auto">
          <a:xfrm>
            <a:off x="12588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7" name="Rectangle 13"/>
          <p:cNvSpPr>
            <a:spLocks noChangeAspect="1" noChangeArrowheads="1"/>
          </p:cNvSpPr>
          <p:nvPr/>
        </p:nvSpPr>
        <p:spPr bwMode="auto">
          <a:xfrm>
            <a:off x="16192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8" name="Rectangle 14"/>
          <p:cNvSpPr>
            <a:spLocks noChangeAspect="1" noChangeArrowheads="1"/>
          </p:cNvSpPr>
          <p:nvPr/>
        </p:nvSpPr>
        <p:spPr bwMode="auto">
          <a:xfrm>
            <a:off x="1979613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9" name="Rectangle 15"/>
          <p:cNvSpPr>
            <a:spLocks noChangeAspect="1" noChangeArrowheads="1"/>
          </p:cNvSpPr>
          <p:nvPr/>
        </p:nvSpPr>
        <p:spPr bwMode="auto">
          <a:xfrm>
            <a:off x="2338388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0" name="Rectangle 16"/>
          <p:cNvSpPr>
            <a:spLocks noChangeAspect="1" noChangeArrowheads="1"/>
          </p:cNvSpPr>
          <p:nvPr/>
        </p:nvSpPr>
        <p:spPr bwMode="auto">
          <a:xfrm>
            <a:off x="2698750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1" name="Rectangle 17"/>
          <p:cNvSpPr>
            <a:spLocks noChangeAspect="1" noChangeArrowheads="1"/>
          </p:cNvSpPr>
          <p:nvPr/>
        </p:nvSpPr>
        <p:spPr bwMode="auto">
          <a:xfrm>
            <a:off x="3059113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2" name="Rectangle 18"/>
          <p:cNvSpPr>
            <a:spLocks noChangeAspect="1" noChangeArrowheads="1"/>
          </p:cNvSpPr>
          <p:nvPr/>
        </p:nvSpPr>
        <p:spPr bwMode="auto">
          <a:xfrm>
            <a:off x="3419475" y="6359525"/>
            <a:ext cx="288925" cy="288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5" name="AutoShap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11863" y="6237288"/>
            <a:ext cx="2952750" cy="431800"/>
          </a:xfrm>
          <a:prstGeom prst="roundRect">
            <a:avLst>
              <a:gd name="adj" fmla="val 16667"/>
            </a:avLst>
          </a:prstGeom>
          <a:solidFill>
            <a:srgbClr val="F2F56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2F56F">
                <a:gamma/>
                <a:shade val="60000"/>
                <a:invGamma/>
              </a:srgbClr>
            </a:prstShdw>
          </a:effectLst>
        </p:spPr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 action="ppaction://hlinksldjump"/>
              </a:rPr>
              <a:t>Продолжить</a:t>
            </a: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игру</a:t>
            </a:r>
          </a:p>
        </p:txBody>
      </p:sp>
      <p:pic>
        <p:nvPicPr>
          <p:cNvPr id="8211" name="Рисунок 2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2924175"/>
            <a:ext cx="49752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74903" y="20220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09" grpId="1"/>
      <p:bldP spid="21509" grpId="2"/>
      <p:bldP spid="21510" grpId="0" build="p" animBg="1"/>
      <p:bldP spid="21513" grpId="0" animBg="1"/>
      <p:bldP spid="21513" grpId="1" animBg="1"/>
      <p:bldP spid="21514" grpId="0" animBg="1"/>
      <p:bldP spid="21514" grpId="1" animBg="1"/>
      <p:bldP spid="21515" grpId="0" animBg="1"/>
      <p:bldP spid="21515" grpId="1" animBg="1"/>
      <p:bldP spid="21516" grpId="0" animBg="1"/>
      <p:bldP spid="21516" grpId="1" animBg="1"/>
      <p:bldP spid="21517" grpId="0" animBg="1"/>
      <p:bldP spid="21517" grpId="1" animBg="1"/>
      <p:bldP spid="21518" grpId="0" animBg="1"/>
      <p:bldP spid="21518" grpId="1" animBg="1"/>
      <p:bldP spid="21519" grpId="0" animBg="1"/>
      <p:bldP spid="21519" grpId="1" animBg="1"/>
      <p:bldP spid="21520" grpId="0" animBg="1"/>
      <p:bldP spid="21520" grpId="1" animBg="1"/>
      <p:bldP spid="21521" grpId="0" animBg="1"/>
      <p:bldP spid="21521" grpId="1" animBg="1"/>
      <p:bldP spid="21522" grpId="0" animBg="1"/>
      <p:bldP spid="215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251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ИСТОРИЧЕСКАЯ ВИКТОРИНА «Путешествие в Древний мир»</dc:title>
  <dc:creator>604</dc:creator>
  <cp:lastModifiedBy>Пользователь</cp:lastModifiedBy>
  <cp:revision>10</cp:revision>
  <dcterms:created xsi:type="dcterms:W3CDTF">2016-08-29T16:08:09Z</dcterms:created>
  <dcterms:modified xsi:type="dcterms:W3CDTF">2016-10-24T19:16:04Z</dcterms:modified>
</cp:coreProperties>
</file>