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9" r:id="rId3"/>
    <p:sldId id="272" r:id="rId4"/>
    <p:sldId id="270" r:id="rId5"/>
    <p:sldId id="274" r:id="rId6"/>
    <p:sldId id="275" r:id="rId7"/>
    <p:sldId id="277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70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1ABA1-DC32-4412-BEAF-368AF716E9D4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3FDF8-66D6-4E2A-ABFC-0BB49995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2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28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29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8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9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7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2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7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8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2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C6B4-FF12-4F51-9E75-73BE011CEB2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62D32C-CC10-433C-BB50-5499F9BB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308304" cy="1052736"/>
          </a:xfrm>
        </p:spPr>
        <p:txBody>
          <a:bodyPr>
            <a:normAutofit/>
          </a:bodyPr>
          <a:lstStyle/>
          <a:p>
            <a:pPr marL="685800" indent="-6858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4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УЧИМСЯ  ЧИТАТЬ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96543"/>
              </p:ext>
            </p:extLst>
          </p:nvPr>
        </p:nvGraphicFramePr>
        <p:xfrm>
          <a:off x="179512" y="2636912"/>
          <a:ext cx="4392487" cy="3816425"/>
        </p:xfrm>
        <a:graphic>
          <a:graphicData uri="http://schemas.openxmlformats.org/drawingml/2006/table">
            <a:tbl>
              <a:tblPr/>
              <a:tblGrid>
                <a:gridCol w="1152128"/>
                <a:gridCol w="2088232"/>
                <a:gridCol w="1152127"/>
              </a:tblGrid>
              <a:tr h="139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kern="1400" spc="-5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яблоко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468">
                <a:tc gridSpan="3">
                  <a:txBody>
                    <a:bodyPr/>
                    <a:lstStyle/>
                    <a:p>
                      <a:pPr marL="127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Листок 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или картонка</a:t>
                      </a:r>
                    </a:p>
                    <a:p>
                      <a:pPr marL="1276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91634"/>
              </p:ext>
            </p:extLst>
          </p:nvPr>
        </p:nvGraphicFramePr>
        <p:xfrm>
          <a:off x="5940152" y="3501008"/>
          <a:ext cx="2393412" cy="2903587"/>
        </p:xfrm>
        <a:graphic>
          <a:graphicData uri="http://schemas.openxmlformats.org/drawingml/2006/table">
            <a:tbl>
              <a:tblPr/>
              <a:tblGrid>
                <a:gridCol w="2393412"/>
              </a:tblGrid>
              <a:tr h="2903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kern="1400" spc="-5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 яблоко</a:t>
                      </a:r>
                      <a:endParaRPr lang="ru-RU" sz="2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869160"/>
            <a:ext cx="20859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88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171400"/>
            <a:ext cx="7344816" cy="980728"/>
          </a:xfrm>
        </p:spPr>
        <p:txBody>
          <a:bodyPr>
            <a:normAutofit fontScale="90000"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ru-RU" sz="4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/>
            </a:r>
            <a:br>
              <a:rPr lang="ru-RU" sz="4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</a:br>
            <a:r>
              <a:rPr lang="ru-RU" sz="46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Кто </a:t>
            </a:r>
            <a:r>
              <a:rPr lang="ru-RU" sz="46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здесь</a:t>
            </a:r>
            <a:r>
              <a:rPr lang="ru-RU" sz="46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46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спрятался? </a:t>
            </a:r>
            <a:endParaRPr lang="ru-RU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18644"/>
              </p:ext>
            </p:extLst>
          </p:nvPr>
        </p:nvGraphicFramePr>
        <p:xfrm>
          <a:off x="971599" y="1844824"/>
          <a:ext cx="7128793" cy="4920278"/>
        </p:xfrm>
        <a:graphic>
          <a:graphicData uri="http://schemas.openxmlformats.org/drawingml/2006/table">
            <a:tbl>
              <a:tblPr/>
              <a:tblGrid>
                <a:gridCol w="1686695"/>
                <a:gridCol w="3935178"/>
                <a:gridCol w="1506920"/>
              </a:tblGrid>
              <a:tr h="5276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kern="1400" spc="-5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кит</a:t>
                      </a:r>
                      <a:endParaRPr lang="ru-RU" sz="60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1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dirty="0" smtClean="0">
                        <a:solidFill>
                          <a:srgbClr val="FF0000"/>
                        </a:solidFill>
                        <a:effectLst/>
                        <a:latin typeface="Monotype Corsiv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 smtClean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ПРЯТКИ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0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23528"/>
          </a:xfrm>
        </p:spPr>
        <p:txBody>
          <a:bodyPr>
            <a:normAutofit fontScale="90000"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ru-RU" sz="4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/>
            </a:r>
            <a:br>
              <a:rPr lang="ru-RU" sz="4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</a:br>
            <a:r>
              <a:rPr lang="ru-RU" sz="46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Кто</a:t>
            </a:r>
            <a:r>
              <a:rPr lang="ru-RU" sz="46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46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здесь</a:t>
            </a:r>
            <a:r>
              <a:rPr lang="ru-RU" sz="46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46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спрятался? - </a:t>
            </a:r>
            <a:r>
              <a:rPr lang="ru-RU" sz="46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Гиппопотам! 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02229"/>
              </p:ext>
            </p:extLst>
          </p:nvPr>
        </p:nvGraphicFramePr>
        <p:xfrm>
          <a:off x="971599" y="1844824"/>
          <a:ext cx="7128793" cy="4920278"/>
        </p:xfrm>
        <a:graphic>
          <a:graphicData uri="http://schemas.openxmlformats.org/drawingml/2006/table">
            <a:tbl>
              <a:tblPr/>
              <a:tblGrid>
                <a:gridCol w="1686695"/>
                <a:gridCol w="3935178"/>
                <a:gridCol w="1506920"/>
              </a:tblGrid>
              <a:tr h="5276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kern="1400" spc="-5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кит</a:t>
                      </a:r>
                      <a:endParaRPr lang="ru-RU" sz="60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1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dirty="0" smtClean="0">
                        <a:solidFill>
                          <a:srgbClr val="FF0000"/>
                        </a:solidFill>
                        <a:effectLst/>
                        <a:latin typeface="Monotype Corsiv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 smtClean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ПРЯТКИ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4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8291264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А</a:t>
            </a:r>
            <a:r>
              <a:rPr lang="ru-RU" sz="32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мама </a:t>
            </a:r>
            <a:r>
              <a:rPr lang="ru-RU" sz="32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читала:</a:t>
            </a:r>
            <a:r>
              <a:rPr lang="ru-RU" sz="32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«</a:t>
            </a:r>
            <a:r>
              <a:rPr lang="ru-RU" sz="46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Гип-</a:t>
            </a:r>
            <a:r>
              <a:rPr lang="ru-RU" sz="46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по-по</a:t>
            </a:r>
            <a:r>
              <a:rPr lang="ru-RU" sz="46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-там!</a:t>
            </a:r>
            <a:r>
              <a:rPr lang="ru-RU" sz="32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» </a:t>
            </a:r>
            <a:endParaRPr lang="ru-RU" sz="32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2689531"/>
            <a:ext cx="6571584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90479"/>
              </p:ext>
            </p:extLst>
          </p:nvPr>
        </p:nvGraphicFramePr>
        <p:xfrm>
          <a:off x="3657600" y="2705100"/>
          <a:ext cx="2354560" cy="2733675"/>
        </p:xfrm>
        <a:graphic>
          <a:graphicData uri="http://schemas.openxmlformats.org/drawingml/2006/table">
            <a:tbl>
              <a:tblPr/>
              <a:tblGrid>
                <a:gridCol w="2354560"/>
              </a:tblGrid>
              <a:tr h="27336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99392"/>
            <a:ext cx="8316416" cy="1052736"/>
          </a:xfrm>
        </p:spPr>
        <p:txBody>
          <a:bodyPr>
            <a:norm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ru-RU" sz="4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«У</a:t>
            </a:r>
            <a:r>
              <a:rPr lang="ru-RU" sz="46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ГА</a:t>
            </a:r>
            <a:r>
              <a:rPr lang="ru-RU" sz="46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Д</a:t>
            </a:r>
            <a:r>
              <a:rPr lang="ru-RU" sz="46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АЙ</a:t>
            </a:r>
            <a:r>
              <a:rPr lang="ru-RU" sz="46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КА»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34583"/>
              </p:ext>
            </p:extLst>
          </p:nvPr>
        </p:nvGraphicFramePr>
        <p:xfrm>
          <a:off x="1547664" y="1340768"/>
          <a:ext cx="6237556" cy="3649170"/>
        </p:xfrm>
        <a:graphic>
          <a:graphicData uri="http://schemas.openxmlformats.org/drawingml/2006/table">
            <a:tbl>
              <a:tblPr/>
              <a:tblGrid>
                <a:gridCol w="1926555"/>
                <a:gridCol w="1982995"/>
                <a:gridCol w="2328006"/>
              </a:tblGrid>
              <a:tr h="4725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7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effectLst/>
                        <a:latin typeface="Monotype Corsiv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УГАДАЙКА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79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400" spc="-5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ШКОЛА</a:t>
                      </a:r>
                      <a:endParaRPr lang="ru-RU" sz="2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400" spc="-5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ДОМ</a:t>
                      </a:r>
                      <a:endParaRPr lang="ru-RU" sz="2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400" spc="-5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БУДКА</a:t>
                      </a:r>
                      <a:endParaRPr lang="ru-RU" sz="2800" kern="1400" spc="-5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388424" cy="1052736"/>
          </a:xfrm>
        </p:spPr>
        <p:txBody>
          <a:bodyPr>
            <a:norm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ru-RU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«У</a:t>
            </a:r>
            <a:r>
              <a:rPr lang="ru-RU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ГА</a:t>
            </a:r>
            <a:r>
              <a:rPr lang="ru-RU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Д</a:t>
            </a:r>
            <a:r>
              <a:rPr lang="ru-RU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АЙ</a:t>
            </a:r>
            <a:r>
              <a:rPr lang="ru-RU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КА»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1"/>
            <a:ext cx="7344816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73897" y="2347274"/>
          <a:ext cx="4675695" cy="2903456"/>
        </p:xfrm>
        <a:graphic>
          <a:graphicData uri="http://schemas.openxmlformats.org/drawingml/2006/table">
            <a:tbl>
              <a:tblPr/>
              <a:tblGrid>
                <a:gridCol w="4675695"/>
              </a:tblGrid>
              <a:tr h="29034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388424" cy="836712"/>
          </a:xfrm>
        </p:spPr>
        <p:txBody>
          <a:bodyPr>
            <a:norm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ru-RU" sz="4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«</a:t>
            </a:r>
            <a:r>
              <a:rPr lang="ru-RU" sz="4600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Л</a:t>
            </a:r>
            <a:r>
              <a:rPr lang="ru-RU" sz="46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О</a:t>
            </a:r>
            <a:r>
              <a:rPr lang="ru-RU" sz="46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Т</a:t>
            </a:r>
            <a:r>
              <a:rPr lang="ru-RU" sz="46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О»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38898"/>
              </p:ext>
            </p:extLst>
          </p:nvPr>
        </p:nvGraphicFramePr>
        <p:xfrm>
          <a:off x="107503" y="980727"/>
          <a:ext cx="8928993" cy="5679104"/>
        </p:xfrm>
        <a:graphic>
          <a:graphicData uri="http://schemas.openxmlformats.org/drawingml/2006/table">
            <a:tbl>
              <a:tblPr firstRow="1" firstCol="1" bandRow="1"/>
              <a:tblGrid>
                <a:gridCol w="2132120"/>
                <a:gridCol w="2152485"/>
                <a:gridCol w="2175678"/>
                <a:gridCol w="2468710"/>
              </a:tblGrid>
              <a:tr h="104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апельсин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лапти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Georgia"/>
                          <a:ea typeface="Calibri"/>
                          <a:cs typeface="Times New Roman"/>
                        </a:rPr>
                        <a:t>лисичка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куртка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Georgia"/>
                          <a:ea typeface="Calibri"/>
                          <a:cs typeface="Times New Roman"/>
                        </a:rPr>
                        <a:t>шляпка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кактус</a:t>
                      </a: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коньки</a:t>
                      </a: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коромысло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Georgia"/>
                          <a:ea typeface="Calibri"/>
                          <a:cs typeface="Times New Roman"/>
                        </a:rPr>
                        <a:t>самовар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Georgia"/>
                          <a:ea typeface="Calibri"/>
                          <a:cs typeface="Times New Roman"/>
                        </a:rPr>
                        <a:t>герань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err="1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ставчик</a:t>
                      </a: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Calibri"/>
                          <a:cs typeface="Times New Roman"/>
                        </a:rPr>
                        <a:t>карандаш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Georgia"/>
                          <a:ea typeface="Calibri"/>
                          <a:cs typeface="Times New Roman"/>
                        </a:rPr>
                        <a:t>плащ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ведёрки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валенки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10" marR="56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78016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60849"/>
            <a:ext cx="1296143" cy="97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842630" cy="134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6"/>
            <a:ext cx="1070842" cy="128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04633"/>
            <a:ext cx="961740" cy="94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902020" cy="71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4488"/>
            <a:ext cx="1150962" cy="76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0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8244408" cy="908720"/>
          </a:xfrm>
        </p:spPr>
        <p:txBody>
          <a:bodyPr>
            <a:norm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ru-RU" sz="4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«</a:t>
            </a:r>
            <a:r>
              <a:rPr lang="ru-RU" sz="4600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Л</a:t>
            </a:r>
            <a:r>
              <a:rPr lang="ru-RU" sz="46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О</a:t>
            </a:r>
            <a:r>
              <a:rPr lang="ru-RU" sz="460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Т</a:t>
            </a:r>
            <a:r>
              <a:rPr lang="ru-RU" sz="4600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О»</a:t>
            </a:r>
            <a:endParaRPr lang="ru-RU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 descr="E:\п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85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</TotalTime>
  <Words>49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УЧИМСЯ  ЧИТАТЬ</vt:lpstr>
      <vt:lpstr> Кто здесь спрятался? </vt:lpstr>
      <vt:lpstr> Кто здесь спрятался? - Гиппопотам! </vt:lpstr>
      <vt:lpstr>Презентация PowerPoint</vt:lpstr>
      <vt:lpstr>«УГАДАЙКА»</vt:lpstr>
      <vt:lpstr>«УГАДАЙКА»</vt:lpstr>
      <vt:lpstr>«ЛОТО»</vt:lpstr>
      <vt:lpstr>«ЛОТО»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нана</dc:creator>
  <cp:lastModifiedBy>нана</cp:lastModifiedBy>
  <cp:revision>312</cp:revision>
  <dcterms:created xsi:type="dcterms:W3CDTF">2015-03-14T18:38:53Z</dcterms:created>
  <dcterms:modified xsi:type="dcterms:W3CDTF">2017-03-29T14:10:57Z</dcterms:modified>
</cp:coreProperties>
</file>