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2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-99392"/>
            <a:ext cx="5716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чистописание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1.bp.blogspot.com/-QWpzKgW52Zo/UxtJFKoazzI/AAAAAAAAAqw/HCMe_qOjjYE/s1600/%D1%81%D0%BB%D0%BE%D0%B3%D0%B8+%D0%B1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05" t="73500" r="50315" b="7855"/>
          <a:stretch/>
        </p:blipFill>
        <p:spPr bwMode="auto">
          <a:xfrm>
            <a:off x="467545" y="1268760"/>
            <a:ext cx="1872208" cy="1115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a2b2.ru/storage/files/person/310/section/39348/47422_SLOGI-bukva-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2344" r="75603" b="69010"/>
          <a:stretch/>
        </p:blipFill>
        <p:spPr bwMode="auto">
          <a:xfrm>
            <a:off x="2467372" y="1268760"/>
            <a:ext cx="1240532" cy="1002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a2b2.ru/storage/files/person/310/section/39348/47420_SLOGI-bukva-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8" t="2605" r="1284" b="69528"/>
          <a:stretch/>
        </p:blipFill>
        <p:spPr bwMode="auto">
          <a:xfrm>
            <a:off x="4144424" y="1100937"/>
            <a:ext cx="1147656" cy="1103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1-tub-ru.yandex.net/i?id=de4df43ac10c65156dda67085fe2da2c-l&amp;n=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83" y="2492896"/>
            <a:ext cx="4770413" cy="20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55415" y="5157192"/>
            <a:ext cx="2784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/>
              <a:t>ребята</a:t>
            </a:r>
            <a:endParaRPr lang="ru-RU" sz="6000" b="1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716016" y="5157192"/>
            <a:ext cx="135073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35896" y="6021288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Ребята</a:t>
            </a:r>
            <a:r>
              <a:rPr lang="ru-RU" sz="3600" b="1" dirty="0" smtClean="0"/>
              <a:t> </a:t>
            </a:r>
            <a:r>
              <a:rPr lang="ru-RU" sz="3600" dirty="0" smtClean="0"/>
              <a:t>- </a:t>
            </a:r>
            <a:r>
              <a:rPr lang="ru-RU" sz="5400" dirty="0" smtClean="0"/>
              <a:t>это группа детей </a:t>
            </a:r>
          </a:p>
          <a:p>
            <a:pPr algn="r"/>
            <a:r>
              <a:rPr lang="ru-RU" sz="5400" dirty="0" smtClean="0"/>
              <a:t>или молодых людей.</a:t>
            </a:r>
            <a:endParaRPr lang="ru-RU" sz="5400" b="1" dirty="0"/>
          </a:p>
        </p:txBody>
      </p:sp>
      <p:pic>
        <p:nvPicPr>
          <p:cNvPr id="1026" name="Picture 2" descr="https://im1-tub-ru.yandex.net/i?id=6d7294e741f475aa3ab1df32abf692c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58194"/>
            <a:ext cx="5143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28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могут  называть слова?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16" descr="http://1.bp.blogspot.com/-OvAB-UoA0Rk/UPlSZ0GarII/AAAAAAAAArc/ycYvpO2YFZI/s1600/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52936"/>
            <a:ext cx="2832068" cy="377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3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ork\Desktop\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61108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116632"/>
            <a:ext cx="6264696" cy="17281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1844824"/>
            <a:ext cx="1872208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1844824"/>
            <a:ext cx="1872208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1844824"/>
            <a:ext cx="1872208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3140968"/>
            <a:ext cx="2016224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3140968"/>
            <a:ext cx="2016224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140968"/>
            <a:ext cx="2016224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минутка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6512" y="188640"/>
            <a:ext cx="92170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4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33" y="1052736"/>
            <a:ext cx="8506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Цветёт душистая сирень.</a:t>
            </a:r>
            <a:endParaRPr lang="ru-RU" sz="5400" b="1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51920" y="1844824"/>
            <a:ext cx="7154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62556" y="1844824"/>
            <a:ext cx="3577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668344" y="1052736"/>
            <a:ext cx="144016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s://im2-tub-ru.yandex.net/i?id=169a0c995d8b1a4478e48b27a48e93fc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0470"/>
            <a:ext cx="6100398" cy="41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908175" y="333375"/>
            <a:ext cx="69119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cs typeface="Arial" charset="0"/>
              </a:rPr>
              <a:t>Я доволен собой, у меня все получилось. Хочу знать больше.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0000"/>
              </a:solidFill>
            </a:endParaRPr>
          </a:p>
        </p:txBody>
      </p:sp>
      <p:pic>
        <p:nvPicPr>
          <p:cNvPr id="19460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824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979613" y="1916262"/>
            <a:ext cx="6913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</a:rPr>
              <a:t>У меня не всё получилось, но я постараюсь. </a:t>
            </a:r>
          </a:p>
        </p:txBody>
      </p:sp>
      <p:pic>
        <p:nvPicPr>
          <p:cNvPr id="19462" name="Picture 5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1979613" y="4437063"/>
            <a:ext cx="6840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1907407" y="3572892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1313" indent="-341313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cs typeface="Arial" charset="0"/>
              </a:rPr>
              <a:t>Ничего не понятно на уроке.</a:t>
            </a:r>
          </a:p>
        </p:txBody>
      </p:sp>
      <p:pic>
        <p:nvPicPr>
          <p:cNvPr id="9" name="Picture 2" descr="http://www.clipart-box.com/zoom/owl-teacher130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70" y="4328430"/>
            <a:ext cx="2592734" cy="25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6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1" grpId="0"/>
      <p:bldP spid="19463" grpId="0"/>
      <p:bldP spid="194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49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2017-03-12T10:50:42Z</dcterms:created>
  <dcterms:modified xsi:type="dcterms:W3CDTF">2017-03-16T12:16:36Z</dcterms:modified>
</cp:coreProperties>
</file>