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7F08-948D-4D66-B601-16CA1FF0B947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3923-358D-46FC-85BB-433E395345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7F08-948D-4D66-B601-16CA1FF0B947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3923-358D-46FC-85BB-433E395345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7F08-948D-4D66-B601-16CA1FF0B947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3923-358D-46FC-85BB-433E395345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7F08-948D-4D66-B601-16CA1FF0B947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3923-358D-46FC-85BB-433E395345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7F08-948D-4D66-B601-16CA1FF0B947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3923-358D-46FC-85BB-433E395345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7F08-948D-4D66-B601-16CA1FF0B947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3923-358D-46FC-85BB-433E395345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7F08-948D-4D66-B601-16CA1FF0B947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3923-358D-46FC-85BB-433E395345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7F08-948D-4D66-B601-16CA1FF0B947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3923-358D-46FC-85BB-433E395345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7F08-948D-4D66-B601-16CA1FF0B947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3923-358D-46FC-85BB-433E395345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7F08-948D-4D66-B601-16CA1FF0B947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3923-358D-46FC-85BB-433E395345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7F08-948D-4D66-B601-16CA1FF0B947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3923-358D-46FC-85BB-433E395345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667F08-948D-4D66-B601-16CA1FF0B947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A43923-358D-46FC-85BB-433E395345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0628"/>
            <a:ext cx="8880986" cy="6660740"/>
          </a:xfrm>
        </p:spPr>
      </p:pic>
    </p:spTree>
    <p:extLst>
      <p:ext uri="{BB962C8B-B14F-4D97-AF65-F5344CB8AC3E}">
        <p14:creationId xmlns:p14="http://schemas.microsoft.com/office/powerpoint/2010/main" val="87568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036496" cy="53285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6840760" cy="1224135"/>
          </a:xfrm>
        </p:spPr>
        <p:txBody>
          <a:bodyPr/>
          <a:lstStyle/>
          <a:p>
            <a:pPr marL="182880" indent="0">
              <a:buNone/>
            </a:pPr>
            <a:r>
              <a:rPr lang="ru-RU" sz="8000" dirty="0" smtClean="0"/>
              <a:t>Зоопарк</a:t>
            </a:r>
            <a:endParaRPr lang="ru-RU" sz="8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" y="3501008"/>
            <a:ext cx="3038995" cy="33553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599" y="4434083"/>
            <a:ext cx="1700497" cy="22106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96" y="3948835"/>
            <a:ext cx="1633608" cy="29091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40768"/>
            <a:ext cx="3140700" cy="30763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705" y="116632"/>
            <a:ext cx="269129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848" y="44325"/>
            <a:ext cx="4524416" cy="6786625"/>
          </a:xfrm>
        </p:spPr>
      </p:pic>
    </p:spTree>
    <p:extLst>
      <p:ext uri="{BB962C8B-B14F-4D97-AF65-F5344CB8AC3E}">
        <p14:creationId xmlns:p14="http://schemas.microsoft.com/office/powerpoint/2010/main" val="239040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" y="3473625"/>
            <a:ext cx="3384375" cy="33843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00808"/>
            <a:ext cx="3456384" cy="3456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290" y="474179"/>
            <a:ext cx="3605386" cy="360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</TotalTime>
  <Words>1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Презентация PowerPoint</vt:lpstr>
      <vt:lpstr>Зоопарк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Зоопарк</dc:title>
  <dc:creator>user</dc:creator>
  <cp:lastModifiedBy>user</cp:lastModifiedBy>
  <cp:revision>5</cp:revision>
  <dcterms:created xsi:type="dcterms:W3CDTF">2016-09-05T15:07:16Z</dcterms:created>
  <dcterms:modified xsi:type="dcterms:W3CDTF">2016-09-06T04:41:38Z</dcterms:modified>
</cp:coreProperties>
</file>