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5" r:id="rId3"/>
    <p:sldId id="286" r:id="rId4"/>
    <p:sldId id="287" r:id="rId5"/>
    <p:sldId id="285" r:id="rId6"/>
    <p:sldId id="279" r:id="rId7"/>
    <p:sldId id="283" r:id="rId8"/>
    <p:sldId id="288" r:id="rId9"/>
    <p:sldId id="267" r:id="rId10"/>
    <p:sldId id="270" r:id="rId11"/>
    <p:sldId id="289" r:id="rId12"/>
    <p:sldId id="277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99"/>
    <a:srgbClr val="FF6600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9;&#1056;&#1054;&#1050;%20&#1057;&#1058;&#1045;&#1055;\1.%20&#1053;&#1077;%20&#1044;&#1077;&#1090;&#1089;&#1082;&#1086;&#1077;%20&#1042;&#1088;&#1077;&#1084;&#1103;%20%5b&#1089;%20&#1089;&#1072;&#1081;&#1090;&#1072;%20www.ololo.fm%5d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9;&#1056;&#1054;&#1050;%20&#1057;&#1058;&#1045;&#1055;1\Muzyka_dlya_step-aerobiki_-_18_(xMusic.me)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9;&#1056;&#1054;&#1050;%20&#1057;&#1058;&#1045;&#1055;\&#1055;&#1088;&#1080;&#1079;&#1077;&#1088;&#1099;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9;&#1056;&#1054;&#1050;%20&#1057;&#1058;&#1045;&#1055;\&#1042;&#1052;&#1045;&#1057;&#1058;&#1045;%20&#1042;&#1045;&#1057;&#1045;&#1051;&#1054;.mp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9;&#1056;&#1054;&#1050;%20&#1057;&#1058;&#1045;&#1055;\&#1089;&#1090;&#1077;&#1087;%20&#1076;&#1077;&#1090;&#1080;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10540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663378"/>
            <a:ext cx="8845652" cy="3908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КРАСОТА,</a:t>
            </a:r>
          </a:p>
          <a:p>
            <a:pPr algn="ctr"/>
            <a:r>
              <a:rPr lang="ru-RU" sz="8800" b="1" cap="none" spc="0" dirty="0" smtClean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ГАРМОНИЯ</a:t>
            </a:r>
            <a:r>
              <a:rPr lang="ru-RU" sz="8800" b="1" dirty="0" smtClean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…</a:t>
            </a:r>
            <a:r>
              <a:rPr lang="ru-RU" sz="2800" dirty="0" smtClean="0"/>
              <a:t> </a:t>
            </a:r>
          </a:p>
          <a:p>
            <a:pPr algn="ctr"/>
            <a:endParaRPr lang="ru-RU" sz="7200" b="1" cap="none" spc="0" dirty="0">
              <a:ln w="57150" cmpd="sng">
                <a:solidFill>
                  <a:srgbClr val="000099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  <p:pic>
        <p:nvPicPr>
          <p:cNvPr id="9" name="1. Не Детское Время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yalo.su/uploads/posts/2015-10/1445677404_step-aerobika-dlya-nachinayuschih-osobennosti-zanyatiy-i-ih-preimuschestva-3.jpg"/>
          <p:cNvPicPr>
            <a:picLocks noChangeAspect="1" noChangeArrowheads="1"/>
          </p:cNvPicPr>
          <p:nvPr/>
        </p:nvPicPr>
        <p:blipFill>
          <a:blip r:embed="rId2" cstate="print"/>
          <a:srcRect l="3911" t="1413" r="73712" b="59506"/>
          <a:stretch>
            <a:fillRect/>
          </a:stretch>
        </p:blipFill>
        <p:spPr bwMode="auto">
          <a:xfrm>
            <a:off x="0" y="3356992"/>
            <a:ext cx="2483768" cy="350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" descr="https://yalo.su/uploads/posts/2015-10/1445677404_step-aerobika-dlya-nachinayuschih-osobennosti-zanyatiy-i-ih-preimuschestva-3.jpg"/>
          <p:cNvPicPr>
            <a:picLocks noChangeAspect="1" noChangeArrowheads="1"/>
          </p:cNvPicPr>
          <p:nvPr/>
        </p:nvPicPr>
        <p:blipFill>
          <a:blip r:embed="rId2" cstate="print"/>
          <a:srcRect l="69168" b="56222"/>
          <a:stretch>
            <a:fillRect/>
          </a:stretch>
        </p:blipFill>
        <p:spPr bwMode="auto">
          <a:xfrm>
            <a:off x="2483768" y="3212976"/>
            <a:ext cx="2396578" cy="2942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483768" y="2132856"/>
            <a:ext cx="2376264" cy="10801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en-US" sz="45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 - step</a:t>
            </a:r>
            <a:endParaRPr kumimoji="0" lang="ru-RU" sz="45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Picture 2" descr="https://yalo.su/uploads/posts/2015-10/1445677404_step-aerobika-dlya-nachinayuschih-osobennosti-zanyatiy-i-ih-preimuschestva-3.jpg"/>
          <p:cNvPicPr>
            <a:picLocks noChangeAspect="1" noChangeArrowheads="1"/>
          </p:cNvPicPr>
          <p:nvPr/>
        </p:nvPicPr>
        <p:blipFill>
          <a:blip r:embed="rId2" cstate="print"/>
          <a:srcRect l="38910" r="35465" b="52304"/>
          <a:stretch>
            <a:fillRect/>
          </a:stretch>
        </p:blipFill>
        <p:spPr bwMode="auto">
          <a:xfrm>
            <a:off x="4860032" y="2059584"/>
            <a:ext cx="2232248" cy="3367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http://fammeo.ru/images/articles/art1056-4.jpg"/>
          <p:cNvPicPr>
            <a:picLocks noChangeAspect="1" noChangeArrowheads="1"/>
          </p:cNvPicPr>
          <p:nvPr/>
        </p:nvPicPr>
        <p:blipFill>
          <a:blip r:embed="rId3" cstate="print"/>
          <a:srcRect l="32170" r="30835"/>
          <a:stretch>
            <a:fillRect/>
          </a:stretch>
        </p:blipFill>
        <p:spPr bwMode="auto">
          <a:xfrm flipH="1">
            <a:off x="7092280" y="1128625"/>
            <a:ext cx="2051720" cy="3740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2856"/>
            <a:ext cx="2483768" cy="129614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 step</a:t>
            </a:r>
            <a:endParaRPr lang="ru-RU" sz="4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716016" y="1124744"/>
            <a:ext cx="2376264" cy="10801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9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knee  up</a:t>
            </a:r>
            <a:endParaRPr kumimoji="0" lang="ru-RU" sz="49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948264" y="1"/>
            <a:ext cx="2195736" cy="11967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53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leg  curl</a:t>
            </a:r>
            <a:endParaRPr kumimoji="0" lang="ru-RU" sz="53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8520" y="332656"/>
            <a:ext cx="9144000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dirty="0" smtClean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СТЕП - ШАГ</a:t>
            </a:r>
            <a:endParaRPr lang="ru-RU" sz="6000" b="1" cap="none" spc="0" dirty="0" smtClean="0">
              <a:ln w="2857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  <a:p>
            <a:pPr algn="ctr"/>
            <a:endParaRPr lang="ru-RU" sz="7200" b="1" dirty="0" smtClean="0">
              <a:ln w="57150" cmpd="sng">
                <a:solidFill>
                  <a:srgbClr val="000099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  <a:p>
            <a:pPr algn="ctr"/>
            <a:r>
              <a:rPr lang="ru-RU" sz="2800" dirty="0" smtClean="0"/>
              <a:t> </a:t>
            </a:r>
          </a:p>
          <a:p>
            <a:pPr algn="ctr"/>
            <a:endParaRPr lang="ru-RU" sz="7200" b="1" cap="none" spc="0" dirty="0">
              <a:ln w="57150" cmpd="sng">
                <a:solidFill>
                  <a:srgbClr val="000099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yalo.su/uploads/posts/2015-10/1445677404_step-aerobika-dlya-nachinayuschih-osobennosti-zanyatiy-i-ih-preimuschestva-3.jpg"/>
          <p:cNvPicPr>
            <a:picLocks noChangeAspect="1" noChangeArrowheads="1"/>
          </p:cNvPicPr>
          <p:nvPr/>
        </p:nvPicPr>
        <p:blipFill>
          <a:blip r:embed="rId3" cstate="print"/>
          <a:srcRect l="3911" t="1413" r="73712" b="59506"/>
          <a:stretch>
            <a:fillRect/>
          </a:stretch>
        </p:blipFill>
        <p:spPr bwMode="auto">
          <a:xfrm>
            <a:off x="0" y="3356992"/>
            <a:ext cx="2483768" cy="350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" descr="https://yalo.su/uploads/posts/2015-10/1445677404_step-aerobika-dlya-nachinayuschih-osobennosti-zanyatiy-i-ih-preimuschestva-3.jpg"/>
          <p:cNvPicPr>
            <a:picLocks noChangeAspect="1" noChangeArrowheads="1"/>
          </p:cNvPicPr>
          <p:nvPr/>
        </p:nvPicPr>
        <p:blipFill>
          <a:blip r:embed="rId3" cstate="print"/>
          <a:srcRect l="69168" b="56222"/>
          <a:stretch>
            <a:fillRect/>
          </a:stretch>
        </p:blipFill>
        <p:spPr bwMode="auto">
          <a:xfrm>
            <a:off x="2483768" y="3212976"/>
            <a:ext cx="2396578" cy="2942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483768" y="2132856"/>
            <a:ext cx="2376264" cy="10801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en-US" sz="45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 - step</a:t>
            </a:r>
            <a:endParaRPr kumimoji="0" lang="ru-RU" sz="45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Picture 2" descr="https://yalo.su/uploads/posts/2015-10/1445677404_step-aerobika-dlya-nachinayuschih-osobennosti-zanyatiy-i-ih-preimuschestva-3.jpg"/>
          <p:cNvPicPr>
            <a:picLocks noChangeAspect="1" noChangeArrowheads="1"/>
          </p:cNvPicPr>
          <p:nvPr/>
        </p:nvPicPr>
        <p:blipFill>
          <a:blip r:embed="rId3" cstate="print"/>
          <a:srcRect l="38910" r="35465" b="52304"/>
          <a:stretch>
            <a:fillRect/>
          </a:stretch>
        </p:blipFill>
        <p:spPr bwMode="auto">
          <a:xfrm>
            <a:off x="4860032" y="2059584"/>
            <a:ext cx="2232248" cy="3367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http://fammeo.ru/images/articles/art1056-4.jpg"/>
          <p:cNvPicPr>
            <a:picLocks noChangeAspect="1" noChangeArrowheads="1"/>
          </p:cNvPicPr>
          <p:nvPr/>
        </p:nvPicPr>
        <p:blipFill>
          <a:blip r:embed="rId4" cstate="print"/>
          <a:srcRect l="32170" r="30835"/>
          <a:stretch>
            <a:fillRect/>
          </a:stretch>
        </p:blipFill>
        <p:spPr bwMode="auto">
          <a:xfrm flipH="1">
            <a:off x="7092280" y="1128625"/>
            <a:ext cx="2051720" cy="3740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2856"/>
            <a:ext cx="2483768" cy="129614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 step</a:t>
            </a:r>
            <a:endParaRPr lang="ru-RU" sz="4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716016" y="1124744"/>
            <a:ext cx="2376264" cy="10801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9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knee  up</a:t>
            </a:r>
            <a:endParaRPr kumimoji="0" lang="ru-RU" sz="49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948264" y="1"/>
            <a:ext cx="2195736" cy="11967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53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leg  curl</a:t>
            </a:r>
            <a:endParaRPr kumimoji="0" lang="ru-RU" sz="53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8520" y="332656"/>
            <a:ext cx="9144000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dirty="0" smtClean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СТЕП - ШАГ</a:t>
            </a:r>
            <a:endParaRPr lang="ru-RU" sz="6000" b="1" cap="none" spc="0" dirty="0" smtClean="0">
              <a:ln w="2857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  <a:p>
            <a:pPr algn="ctr"/>
            <a:endParaRPr lang="ru-RU" sz="7200" b="1" dirty="0" smtClean="0">
              <a:ln w="57150" cmpd="sng">
                <a:solidFill>
                  <a:srgbClr val="000099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  <a:p>
            <a:pPr algn="ctr"/>
            <a:r>
              <a:rPr lang="ru-RU" sz="2800" dirty="0" smtClean="0"/>
              <a:t> </a:t>
            </a:r>
          </a:p>
          <a:p>
            <a:pPr algn="ctr"/>
            <a:endParaRPr lang="ru-RU" sz="7200" b="1" cap="none" spc="0" dirty="0">
              <a:ln w="57150" cmpd="sng">
                <a:solidFill>
                  <a:srgbClr val="000099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  <p:pic>
        <p:nvPicPr>
          <p:cNvPr id="15" name="Muzyka_dlya_step-aerobiki_-_18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59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20688"/>
            <a:ext cx="8845652" cy="92640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КРАСОТА,</a:t>
            </a:r>
          </a:p>
          <a:p>
            <a:pPr algn="ctr"/>
            <a:r>
              <a:rPr lang="ru-RU" sz="8800" b="1" cap="none" spc="0" dirty="0" smtClean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ГАРМОНИЯ</a:t>
            </a:r>
          </a:p>
          <a:p>
            <a:pPr algn="ctr"/>
            <a:r>
              <a:rPr lang="ru-RU" sz="8800" b="1" dirty="0" smtClean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И</a:t>
            </a:r>
          </a:p>
          <a:p>
            <a:pPr algn="ctr"/>
            <a:r>
              <a:rPr lang="ru-RU" sz="8800" b="1" dirty="0" smtClean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…</a:t>
            </a:r>
          </a:p>
          <a:p>
            <a:pPr algn="ctr"/>
            <a:endParaRPr lang="ru-RU" sz="7200" b="1" dirty="0" smtClean="0">
              <a:ln w="57150" cmpd="sng">
                <a:solidFill>
                  <a:srgbClr val="000099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  <a:p>
            <a:pPr algn="ctr"/>
            <a:endParaRPr lang="ru-RU" sz="7200" b="1" cap="none" spc="0" dirty="0" smtClean="0">
              <a:ln w="57150" cmpd="sng">
                <a:solidFill>
                  <a:srgbClr val="000099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  <a:p>
            <a:pPr algn="ctr"/>
            <a:r>
              <a:rPr lang="ru-RU" sz="2800" dirty="0" smtClean="0"/>
              <a:t> </a:t>
            </a:r>
          </a:p>
          <a:p>
            <a:pPr algn="ctr"/>
            <a:endParaRPr lang="ru-RU" sz="7200" b="1" cap="none" spc="0" dirty="0">
              <a:ln w="57150" cmpd="sng">
                <a:solidFill>
                  <a:srgbClr val="000099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653136"/>
            <a:ext cx="9144000" cy="5201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СИММЕТРИЯ</a:t>
            </a:r>
            <a:endParaRPr lang="ru-RU" sz="8800" b="1" cap="none" spc="0" dirty="0" smtClean="0">
              <a:ln w="2857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  <a:p>
            <a:pPr algn="ctr"/>
            <a:endParaRPr lang="ru-RU" sz="7200" b="1" dirty="0" smtClean="0">
              <a:ln w="57150" cmpd="sng">
                <a:solidFill>
                  <a:srgbClr val="000099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  <a:p>
            <a:pPr algn="ctr"/>
            <a:endParaRPr lang="ru-RU" sz="7200" b="1" cap="none" spc="0" dirty="0" smtClean="0">
              <a:ln w="57150" cmpd="sng">
                <a:solidFill>
                  <a:srgbClr val="000099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  <a:p>
            <a:pPr algn="ctr"/>
            <a:r>
              <a:rPr lang="ru-RU" sz="2800" dirty="0" smtClean="0"/>
              <a:t> </a:t>
            </a:r>
          </a:p>
          <a:p>
            <a:pPr algn="ctr"/>
            <a:endParaRPr lang="ru-RU" sz="7200" b="1" cap="none" spc="0" dirty="0">
              <a:ln w="57150" cmpd="sng">
                <a:solidFill>
                  <a:srgbClr val="000099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ризеры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ВМЕСТЕ ВЕСЕЛО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663378"/>
            <a:ext cx="884565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КРАСОТА,</a:t>
            </a:r>
          </a:p>
          <a:p>
            <a:pPr algn="ctr"/>
            <a:r>
              <a:rPr lang="ru-RU" sz="8800" b="1" cap="none" spc="0" dirty="0" smtClean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ГАРМОНИЯ</a:t>
            </a:r>
            <a:r>
              <a:rPr lang="ru-RU" sz="8800" b="1" dirty="0" smtClean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…</a:t>
            </a:r>
            <a:r>
              <a:rPr lang="ru-RU" sz="2800" dirty="0" smtClean="0"/>
              <a:t> 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3525855"/>
          </a:xfrm>
        </p:spPr>
        <p:txBody>
          <a:bodyPr/>
          <a:lstStyle/>
          <a:p>
            <a:pPr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9144000" cy="69249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СИММЕТРИЯ</a:t>
            </a:r>
            <a:endParaRPr lang="ru-RU" sz="8800" b="1" cap="none" spc="0" dirty="0" smtClean="0">
              <a:ln w="2857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  <a:p>
            <a:pPr algn="ctr"/>
            <a:endParaRPr lang="ru-RU" sz="2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это отражение одинаковых</a:t>
            </a:r>
          </a:p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частей предмета</a:t>
            </a:r>
          </a:p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или объектов</a:t>
            </a:r>
            <a:endParaRPr lang="ru-RU" sz="6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7200" b="1" cap="none" spc="0" dirty="0">
              <a:ln w="57150" cmpd="sng">
                <a:solidFill>
                  <a:srgbClr val="000099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785786" y="571480"/>
            <a:ext cx="7522751" cy="5595742"/>
            <a:chOff x="785786" y="571480"/>
            <a:chExt cx="7522751" cy="5595742"/>
          </a:xfrm>
        </p:grpSpPr>
        <p:pic>
          <p:nvPicPr>
            <p:cNvPr id="1031" name="Picture 7" descr="http://syl.ru/misc/i/ai/200024/885121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20000"/>
            </a:blip>
            <a:srcRect/>
            <a:stretch>
              <a:fillRect/>
            </a:stretch>
          </p:blipFill>
          <p:spPr bwMode="auto">
            <a:xfrm>
              <a:off x="785786" y="571480"/>
              <a:ext cx="7522751" cy="55957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Дуга 7"/>
            <p:cNvSpPr/>
            <p:nvPr/>
          </p:nvSpPr>
          <p:spPr>
            <a:xfrm>
              <a:off x="3357554" y="1214422"/>
              <a:ext cx="1143008" cy="2500330"/>
            </a:xfrm>
            <a:prstGeom prst="arc">
              <a:avLst/>
            </a:prstGeom>
            <a:ln w="412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Дуга 8"/>
            <p:cNvSpPr/>
            <p:nvPr/>
          </p:nvSpPr>
          <p:spPr>
            <a:xfrm flipH="1">
              <a:off x="4643438" y="1214422"/>
              <a:ext cx="1143008" cy="2500330"/>
            </a:xfrm>
            <a:prstGeom prst="arc">
              <a:avLst/>
            </a:prstGeom>
            <a:ln w="412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9" name="Picture 5" descr="C:\Users\Наталия\Desktop\75.jpg"/>
          <p:cNvPicPr>
            <a:picLocks noChangeAspect="1" noChangeArrowheads="1"/>
          </p:cNvPicPr>
          <p:nvPr/>
        </p:nvPicPr>
        <p:blipFill>
          <a:blip r:embed="rId3"/>
          <a:srcRect l="3140" r="3124"/>
          <a:stretch>
            <a:fillRect/>
          </a:stretch>
        </p:blipFill>
        <p:spPr bwMode="auto">
          <a:xfrm rot="5400000">
            <a:off x="1181055" y="-609583"/>
            <a:ext cx="6858000" cy="8077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img-b.photosight.ru/e12/3727473_large.jpeg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 l="4000" t="5061" r="3750" b="48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port-arenas.ru/images/phocagallery/Europe/russia/shinnik-stadium/seating-plan-shinnik-stadion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28350" t="42164" r="28181" b="23410"/>
          <a:stretch>
            <a:fillRect/>
          </a:stretch>
        </p:blipFill>
        <p:spPr bwMode="auto">
          <a:xfrm>
            <a:off x="1864" y="0"/>
            <a:ext cx="9142136" cy="49685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://gi3.md.alicdn.com/imgextra/i3/764801819/T2utR5XjxXXXXXXXXX_!!764801819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115616" y="-41920"/>
            <a:ext cx="6899920" cy="6899920"/>
          </a:xfrm>
          <a:prstGeom prst="rect">
            <a:avLst/>
          </a:prstGeom>
          <a:noFill/>
        </p:spPr>
      </p:pic>
      <p:pic>
        <p:nvPicPr>
          <p:cNvPr id="1030" name="Picture 6" descr="http://www.papa-joy.ru/upload/iblock/9ab/9ab5d7c2353a471779736e579fb78fa6.jpg"/>
          <p:cNvPicPr>
            <a:picLocks noChangeAspect="1" noChangeArrowheads="1"/>
          </p:cNvPicPr>
          <p:nvPr/>
        </p:nvPicPr>
        <p:blipFill>
          <a:blip r:embed="rId4" cstate="print"/>
          <a:srcRect t="13381" b="14800"/>
          <a:stretch>
            <a:fillRect/>
          </a:stretch>
        </p:blipFill>
        <p:spPr bwMode="auto">
          <a:xfrm>
            <a:off x="-42081" y="0"/>
            <a:ext cx="918608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НАТАЛЬЯ\Desktop\лв\масскласс Ларисы\hand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016"/>
            <a:ext cx="9116787" cy="652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НАТАЛЬЯ\Desktop\лв\масскласс Ларисы\detskie-kupalniki-aerobika-63103-large.jpg"/>
          <p:cNvPicPr>
            <a:picLocks noChangeAspect="1" noChangeArrowheads="1"/>
          </p:cNvPicPr>
          <p:nvPr/>
        </p:nvPicPr>
        <p:blipFill>
          <a:blip r:embed="rId3" cstate="print"/>
          <a:srcRect l="8778" t="5000" r="8041"/>
          <a:stretch>
            <a:fillRect/>
          </a:stretch>
        </p:blipFill>
        <p:spPr bwMode="auto">
          <a:xfrm>
            <a:off x="683568" y="-60690"/>
            <a:ext cx="7776864" cy="6918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tapoc.trbo.yandex.net/tapoc_secure_proxy/a3b8f26895f94e5523b3bfce5297cfeb?url=http%3A%2F%2Fxn--b1aaoe4aodi7i.xn--p1ai%2Fphotos%2Fkupalniki-dlya-hudojestvennoy-gimnastiki-gruppovye-93751-large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l="9450" r="10226"/>
          <a:stretch>
            <a:fillRect/>
          </a:stretch>
        </p:blipFill>
        <p:spPr bwMode="auto">
          <a:xfrm>
            <a:off x="467544" y="0"/>
            <a:ext cx="825646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tapoc.trbo.yandex.net/tapoc_secure_proxy/9a12242dfe47fe62576ec565f1ae303b?url=http%3A%2F%2Fbg.ru%2Fmedia%2Fblogs%2Fpost%2Fcover%2F3%2F4%2F1%2F0%2Fimage.jpg"/>
          <p:cNvPicPr>
            <a:picLocks noChangeAspect="1" noChangeArrowheads="1"/>
          </p:cNvPicPr>
          <p:nvPr/>
        </p:nvPicPr>
        <p:blipFill>
          <a:blip r:embed="rId5" cstate="print"/>
          <a:srcRect l="8878" r="2001"/>
          <a:stretch>
            <a:fillRect/>
          </a:stretch>
        </p:blipFill>
        <p:spPr bwMode="auto">
          <a:xfrm>
            <a:off x="0" y="0"/>
            <a:ext cx="9144000" cy="6840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s://tapoc.trbo.yandex.net/tapoc_secure_proxy/6d2125e306e2e4a471263611ea7b7077?url=http%3A%2F%2Fi2.cdn.turner.com%2Fcnn%2Fdam%2Fassets%2F121019064113-cheerleaders-pyramid-story-top.jpg"/>
          <p:cNvPicPr>
            <a:picLocks noChangeAspect="1" noChangeArrowheads="1"/>
          </p:cNvPicPr>
          <p:nvPr/>
        </p:nvPicPr>
        <p:blipFill>
          <a:blip r:embed="rId6" cstate="print"/>
          <a:srcRect l="8269" r="173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s://tapoc.trbo.yandex.net/tapoc_secure_proxy/fb8e7f3ab73275fe47bd968623628cb9?url=http%3A%2F%2Fnewsinphoto.ru%2Fwp-content%2Fuploads%2F2011%2F08%2F24-86.jpg"/>
          <p:cNvPicPr>
            <a:picLocks noChangeAspect="1" noChangeArrowheads="1"/>
          </p:cNvPicPr>
          <p:nvPr/>
        </p:nvPicPr>
        <p:blipFill>
          <a:blip r:embed="rId7" cstate="print"/>
          <a:srcRect l="4767" r="12294" b="4189"/>
          <a:stretch>
            <a:fillRect/>
          </a:stretch>
        </p:blipFill>
        <p:spPr bwMode="auto">
          <a:xfrm>
            <a:off x="539552" y="0"/>
            <a:ext cx="817323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://prikol.is/wp-content/uploads/2015/03/1139.jpg"/>
          <p:cNvPicPr>
            <a:picLocks noChangeAspect="1" noChangeArrowheads="1"/>
          </p:cNvPicPr>
          <p:nvPr/>
        </p:nvPicPr>
        <p:blipFill>
          <a:blip r:embed="rId8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теп дет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Наталия\Desktop\Рисунок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207" b="21034"/>
          <a:stretch>
            <a:fillRect/>
          </a:stretch>
        </p:blipFill>
        <p:spPr bwMode="auto">
          <a:xfrm>
            <a:off x="0" y="1214422"/>
            <a:ext cx="9144000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3573016"/>
            <a:ext cx="9144000" cy="3539430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28575" cmpd="sng">
                  <a:noFill/>
                  <a:prstDash val="solid"/>
                  <a:miter lim="800000"/>
                </a:ln>
                <a:solidFill>
                  <a:srgbClr val="000099"/>
                </a:solidFill>
                <a:latin typeface="Century Gothic" pitchFamily="34" charset="0"/>
              </a:rPr>
              <a:t>       1 – Подъём на платформу </a:t>
            </a:r>
          </a:p>
          <a:p>
            <a:r>
              <a:rPr lang="ru-RU" sz="3200" b="1" dirty="0" smtClean="0">
                <a:ln w="28575" cmpd="sng">
                  <a:noFill/>
                  <a:prstDash val="solid"/>
                  <a:miter lim="800000"/>
                </a:ln>
                <a:solidFill>
                  <a:srgbClr val="000099"/>
                </a:solidFill>
                <a:latin typeface="Century Gothic" pitchFamily="34" charset="0"/>
              </a:rPr>
              <a:t>             только за счёт силы ног</a:t>
            </a:r>
          </a:p>
          <a:p>
            <a:r>
              <a:rPr lang="ru-RU" sz="3200" b="1" dirty="0" smtClean="0">
                <a:ln w="28575" cmpd="sng">
                  <a:noFill/>
                  <a:prstDash val="solid"/>
                  <a:miter lim="800000"/>
                </a:ln>
                <a:solidFill>
                  <a:srgbClr val="000099"/>
                </a:solidFill>
                <a:latin typeface="Century Gothic" pitchFamily="34" charset="0"/>
              </a:rPr>
              <a:t>       2 – Ступню  на платформу ставить    </a:t>
            </a:r>
          </a:p>
          <a:p>
            <a:r>
              <a:rPr lang="ru-RU" sz="3200" b="1" dirty="0" smtClean="0">
                <a:ln w="28575" cmpd="sng">
                  <a:noFill/>
                  <a:prstDash val="solid"/>
                  <a:miter lim="800000"/>
                </a:ln>
                <a:solidFill>
                  <a:srgbClr val="000099"/>
                </a:solidFill>
                <a:latin typeface="Century Gothic" pitchFamily="34" charset="0"/>
              </a:rPr>
              <a:t>             полностью</a:t>
            </a:r>
          </a:p>
          <a:p>
            <a:r>
              <a:rPr lang="ru-RU" sz="3200" b="1" dirty="0" smtClean="0">
                <a:ln w="28575" cmpd="sng">
                  <a:noFill/>
                  <a:prstDash val="solid"/>
                  <a:miter lim="800000"/>
                </a:ln>
                <a:solidFill>
                  <a:srgbClr val="000099"/>
                </a:solidFill>
                <a:latin typeface="Century Gothic" pitchFamily="34" charset="0"/>
              </a:rPr>
              <a:t>       3 – </a:t>
            </a:r>
            <a:r>
              <a:rPr lang="ru-RU" sz="3200" b="1" cap="none" spc="0" dirty="0" smtClean="0">
                <a:ln w="28575" cmpd="sng">
                  <a:noFill/>
                  <a:prstDash val="solid"/>
                  <a:miter lim="800000"/>
                </a:ln>
                <a:solidFill>
                  <a:srgbClr val="000099"/>
                </a:solidFill>
                <a:latin typeface="Century Gothic" pitchFamily="34" charset="0"/>
              </a:rPr>
              <a:t>Спину всегда держать прямо</a:t>
            </a:r>
          </a:p>
          <a:p>
            <a:r>
              <a:rPr lang="ru-RU" sz="3200" b="1" dirty="0" smtClean="0">
                <a:ln w="28575" cmpd="sng">
                  <a:noFill/>
                  <a:prstDash val="solid"/>
                  <a:miter lim="800000"/>
                </a:ln>
                <a:solidFill>
                  <a:srgbClr val="000099"/>
                </a:solidFill>
                <a:latin typeface="Century Gothic" pitchFamily="34" charset="0"/>
              </a:rPr>
              <a:t>       4 – Не делать резких движений</a:t>
            </a:r>
          </a:p>
          <a:p>
            <a:endParaRPr lang="ru-RU" sz="3200" b="1" cap="none" spc="0" dirty="0">
              <a:ln w="28575" cmpd="sng">
                <a:noFill/>
                <a:prstDash val="solid"/>
                <a:miter lim="800000"/>
              </a:ln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58963" b="15079"/>
          <a:stretch>
            <a:fillRect/>
          </a:stretch>
        </p:blipFill>
        <p:spPr bwMode="auto">
          <a:xfrm>
            <a:off x="2486618" y="0"/>
            <a:ext cx="1728192" cy="3576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/>
          <a:srcRect t="16667" r="62963" b="7825"/>
          <a:stretch>
            <a:fillRect/>
          </a:stretch>
        </p:blipFill>
        <p:spPr bwMode="auto">
          <a:xfrm flipH="1">
            <a:off x="269552" y="44624"/>
            <a:ext cx="173068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/>
          <a:srcRect l="30864" t="4688" r="31630" b="8578"/>
          <a:stretch>
            <a:fillRect/>
          </a:stretch>
        </p:blipFill>
        <p:spPr bwMode="auto">
          <a:xfrm flipH="1">
            <a:off x="4702336" y="0"/>
            <a:ext cx="1584176" cy="366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http://www.syl.ru/misc/i/ai/197615/864848.jpg"/>
          <p:cNvPicPr>
            <a:picLocks noChangeAspect="1" noChangeArrowheads="1"/>
          </p:cNvPicPr>
          <p:nvPr/>
        </p:nvPicPr>
        <p:blipFill>
          <a:blip r:embed="rId4" cstate="print"/>
          <a:srcRect l="65451" t="14063" r="1721"/>
          <a:stretch>
            <a:fillRect/>
          </a:stretch>
        </p:blipFill>
        <p:spPr bwMode="auto">
          <a:xfrm flipH="1">
            <a:off x="6843766" y="0"/>
            <a:ext cx="18002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92</Words>
  <Application>Microsoft Office PowerPoint</Application>
  <PresentationFormat>Экран (4:3)</PresentationFormat>
  <Paragraphs>40</Paragraphs>
  <Slides>13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basic  step</vt:lpstr>
      <vt:lpstr>   basic  step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Админ</cp:lastModifiedBy>
  <cp:revision>80</cp:revision>
  <dcterms:created xsi:type="dcterms:W3CDTF">2016-11-30T15:45:40Z</dcterms:created>
  <dcterms:modified xsi:type="dcterms:W3CDTF">2017-04-09T15:36:07Z</dcterms:modified>
</cp:coreProperties>
</file>