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00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85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82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30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91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07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95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62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781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36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78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34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96897-8887-4FDD-8E26-F3FBEC9596B3}" type="datetimeFigureOut">
              <a:rPr lang="ru-RU" smtClean="0"/>
              <a:t>05.02.2014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398AC-ACFE-4AA3-8ECF-AE00845A85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284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1076" y="836712"/>
            <a:ext cx="8640960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Объект, </a:t>
            </a:r>
          </a:p>
          <a:p>
            <a:pPr algn="ctr"/>
            <a:r>
              <a:rPr lang="ru-RU" sz="1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его имя </a:t>
            </a:r>
          </a:p>
          <a:p>
            <a:pPr algn="ctr"/>
            <a:r>
              <a:rPr lang="ru-RU" sz="1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  свойства</a:t>
            </a:r>
            <a:endParaRPr lang="ru-RU" sz="10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562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88131"/>
            <a:ext cx="8856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EE0000"/>
                </a:solidFill>
              </a:rPr>
              <a:t>Назови и устно опиши изображённые объекты</a:t>
            </a:r>
            <a:endParaRPr lang="en-US" sz="3600" b="1" dirty="0">
              <a:solidFill>
                <a:srgbClr val="EE0000"/>
              </a:solidFill>
            </a:endParaRPr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6872"/>
            <a:ext cx="1619250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17" descr="http://www.cinfo.ru/images/d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80928"/>
            <a:ext cx="3032946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40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447699"/>
              </p:ext>
            </p:extLst>
          </p:nvPr>
        </p:nvGraphicFramePr>
        <p:xfrm>
          <a:off x="5148064" y="1412776"/>
          <a:ext cx="3816424" cy="5128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1282086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Рисунок объекта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20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20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20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446939"/>
              </p:ext>
            </p:extLst>
          </p:nvPr>
        </p:nvGraphicFramePr>
        <p:xfrm>
          <a:off x="323528" y="1397000"/>
          <a:ext cx="3816424" cy="5128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1282086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Название объекта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20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20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820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EE0000"/>
                </a:solidFill>
              </a:rPr>
              <a:t>Соедини стрелками названия объектов с их изображениями</a:t>
            </a:r>
            <a:endParaRPr lang="en-US" sz="4000" b="1" dirty="0">
              <a:solidFill>
                <a:srgbClr val="EE0000"/>
              </a:solidFill>
            </a:endParaRPr>
          </a:p>
        </p:txBody>
      </p:sp>
      <p:pic>
        <p:nvPicPr>
          <p:cNvPr id="3078" name="Picture 6" descr="https://encrypted-tbn0.gstatic.com/images?q=tbn:ANd9GcQg0agItxkhv1p9RhdAq2kksSGKiE8tlYioLZiBSi_PhC93qpXks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16216" y="2784600"/>
            <a:ext cx="1068583" cy="1068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st.fl.ru/users/EmpresS/upload/f_4fce1545c677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333" y="4204027"/>
            <a:ext cx="180020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627" y="5301208"/>
            <a:ext cx="881612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77703" y="3056146"/>
            <a:ext cx="2884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автомобиль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91680" y="4326190"/>
            <a:ext cx="9914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дуб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29571" y="5661248"/>
            <a:ext cx="21157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муравей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28578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550786"/>
              </p:ext>
            </p:extLst>
          </p:nvPr>
        </p:nvGraphicFramePr>
        <p:xfrm>
          <a:off x="432892" y="2060848"/>
          <a:ext cx="8568952" cy="402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052"/>
                <a:gridCol w="4933900"/>
              </a:tblGrid>
              <a:tr h="670018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Объект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Вид объекта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стол</a:t>
                      </a:r>
                      <a:endParaRPr lang="ru-RU" sz="3200" b="1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предмет</a:t>
                      </a:r>
                      <a:endParaRPr lang="ru-RU" sz="3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дождь</a:t>
                      </a:r>
                      <a:endParaRPr lang="ru-RU" sz="3200" b="1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явление природы</a:t>
                      </a:r>
                      <a:endParaRPr lang="ru-RU" sz="3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предмет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рождения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явление природы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6512" y="230035"/>
            <a:ext cx="8820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EE0000"/>
                </a:solidFill>
              </a:rPr>
              <a:t>Дополни таблицу</a:t>
            </a:r>
            <a:endParaRPr lang="en-US" sz="4400" b="1" dirty="0">
              <a:solidFill>
                <a:srgbClr val="EE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30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654446"/>
              </p:ext>
            </p:extLst>
          </p:nvPr>
        </p:nvGraphicFramePr>
        <p:xfrm>
          <a:off x="107504" y="1700808"/>
          <a:ext cx="8822332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3578"/>
                <a:gridCol w="5598754"/>
              </a:tblGrid>
              <a:tr h="718023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Объект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Вид объекта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10167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предметы</a:t>
                      </a:r>
                      <a:endParaRPr lang="ru-RU" sz="3200" b="1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Тетрадь, книга, __________</a:t>
                      </a:r>
                      <a:r>
                        <a:rPr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_________, </a:t>
                      </a:r>
                    </a:p>
                    <a:p>
                      <a:pPr>
                        <a:spcAft>
                          <a:spcPts val="2400"/>
                        </a:spcAft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___________________________________</a:t>
                      </a:r>
                      <a:endParaRPr lang="ru-RU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живые</a:t>
                      </a:r>
                      <a:r>
                        <a:rPr lang="ru-RU" sz="3200" b="1" baseline="0" dirty="0" smtClean="0"/>
                        <a:t> существа</a:t>
                      </a:r>
                      <a:endParaRPr lang="ru-RU" sz="3200" b="1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__________________________________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__________________________________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явления</a:t>
                      </a:r>
                      <a:endParaRPr lang="ru-RU" sz="3200" b="1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Ураган,  снег, __________</a:t>
                      </a:r>
                      <a:r>
                        <a:rPr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_________, </a:t>
                      </a:r>
                    </a:p>
                    <a:p>
                      <a:pPr>
                        <a:spcAft>
                          <a:spcPts val="2400"/>
                        </a:spcAft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___________________________________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событие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рождения, _________</a:t>
                      </a:r>
                      <a:r>
                        <a:rPr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_________, 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___________________________________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6512" y="230035"/>
            <a:ext cx="8820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EE0000"/>
                </a:solidFill>
              </a:rPr>
              <a:t>Дополни таблицу</a:t>
            </a:r>
            <a:endParaRPr lang="en-US" sz="4400" b="1" dirty="0">
              <a:solidFill>
                <a:srgbClr val="EE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45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260648"/>
            <a:ext cx="8820472" cy="1651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4400" b="1" dirty="0" smtClean="0">
                <a:solidFill>
                  <a:srgbClr val="EE0000"/>
                </a:solidFill>
              </a:rPr>
              <a:t>Соедини стрелками названия объектов с качествами, с которыми их связывают</a:t>
            </a:r>
            <a:endParaRPr lang="en-US" sz="4400" b="1" dirty="0">
              <a:solidFill>
                <a:srgbClr val="EE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141602"/>
              </p:ext>
            </p:extLst>
          </p:nvPr>
        </p:nvGraphicFramePr>
        <p:xfrm>
          <a:off x="467544" y="2780928"/>
          <a:ext cx="1906860" cy="3350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860"/>
              </a:tblGrid>
              <a:tr h="670018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сова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черепаха</a:t>
                      </a:r>
                      <a:endParaRPr lang="ru-RU" sz="3200" b="1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медведь</a:t>
                      </a:r>
                      <a:endParaRPr lang="ru-RU" sz="3200" b="1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лиса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заяц</a:t>
                      </a:r>
                      <a:endParaRPr lang="ru-RU" sz="3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393433"/>
              </p:ext>
            </p:extLst>
          </p:nvPr>
        </p:nvGraphicFramePr>
        <p:xfrm>
          <a:off x="3851920" y="2780928"/>
          <a:ext cx="4933900" cy="3350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3900"/>
              </a:tblGrid>
              <a:tr h="670018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хитрость</a:t>
                      </a:r>
                      <a:endParaRPr lang="ru-RU" sz="3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трусость</a:t>
                      </a:r>
                      <a:endParaRPr lang="ru-RU" sz="3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неуклюжесть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медлительность</a:t>
                      </a:r>
                      <a:endParaRPr lang="ru-RU" sz="3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00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мудрость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72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260648"/>
            <a:ext cx="8820472" cy="626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4400" b="1" dirty="0" smtClean="0">
                <a:solidFill>
                  <a:srgbClr val="EE0000"/>
                </a:solidFill>
              </a:rPr>
              <a:t>Дополни таблицу</a:t>
            </a:r>
            <a:endParaRPr lang="en-US" sz="4400" b="1" dirty="0">
              <a:solidFill>
                <a:srgbClr val="EE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514627"/>
              </p:ext>
            </p:extLst>
          </p:nvPr>
        </p:nvGraphicFramePr>
        <p:xfrm>
          <a:off x="214164" y="2348882"/>
          <a:ext cx="8822332" cy="3672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4861892"/>
              </a:tblGrid>
              <a:tr h="718023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Название объекта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Описание объекта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101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Инструмент, которым режут бумагу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принтер</a:t>
                      </a:r>
                      <a:endParaRPr lang="ru-RU" sz="3200" b="1" dirty="0"/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монитор</a:t>
                      </a:r>
                      <a:endParaRPr lang="ru-RU" sz="3200" b="1" dirty="0"/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 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04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705942"/>
              </p:ext>
            </p:extLst>
          </p:nvPr>
        </p:nvGraphicFramePr>
        <p:xfrm>
          <a:off x="179512" y="3212976"/>
          <a:ext cx="8822332" cy="3537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6356"/>
                <a:gridCol w="4355976"/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Текстовые</a:t>
                      </a:r>
                      <a:r>
                        <a:rPr lang="ru-RU" sz="3600" baseline="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________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___________</a:t>
                      </a:r>
                      <a:r>
                        <a:rPr lang="ru-RU" sz="3600" baseline="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данные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1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Самолёт – это летательный аппарат. Он может летать по воздуху с большой скоростью.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6512" y="230035"/>
            <a:ext cx="88204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EE0000"/>
                </a:solidFill>
              </a:rPr>
              <a:t>Самолёт – это объект. Информация о нём представлена в виде  текстовых и графических данных. Допиши.</a:t>
            </a:r>
            <a:endParaRPr lang="en-US" sz="4400" b="1" dirty="0">
              <a:solidFill>
                <a:srgbClr val="EE0000"/>
              </a:solidFill>
            </a:endParaRPr>
          </a:p>
        </p:txBody>
      </p:sp>
      <p:pic>
        <p:nvPicPr>
          <p:cNvPr id="6148" name="Picture 4" descr="http://skillsup.ru/assets/images/photos/700/774-otrisovyivaem-samolet/skillup_26102013_otrisovyivaem-samolet_774_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748" y="4653136"/>
            <a:ext cx="4097164" cy="1622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63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842504"/>
              </p:ext>
            </p:extLst>
          </p:nvPr>
        </p:nvGraphicFramePr>
        <p:xfrm>
          <a:off x="179512" y="3449233"/>
          <a:ext cx="8822332" cy="2860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645868"/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Текстовые </a:t>
                      </a:r>
                      <a:r>
                        <a:rPr lang="ru-RU" sz="3600" baseline="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данные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Графические</a:t>
                      </a:r>
                      <a:r>
                        <a:rPr lang="ru-RU" sz="3600" baseline="0" dirty="0" smtClean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данные</a:t>
                      </a:r>
                      <a:endParaRPr lang="ru-RU" sz="36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51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Живут два брата – Саша и Дима. Саша старше Димы</a:t>
                      </a: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116632"/>
            <a:ext cx="8820472" cy="2164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4400" b="1" dirty="0" smtClean="0">
                <a:solidFill>
                  <a:srgbClr val="EE0000"/>
                </a:solidFill>
              </a:rPr>
              <a:t>Преобразуй текстовые данные в графические. Для этого каждый объект задачи обозначь кружком с буквой по образцу</a:t>
            </a:r>
            <a:endParaRPr lang="en-US" sz="4400" b="1" dirty="0">
              <a:solidFill>
                <a:srgbClr val="EE0000"/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4564968" y="4889393"/>
            <a:ext cx="936104" cy="936104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3000">
                <a:schemeClr val="accent1">
                  <a:lumMod val="20000"/>
                  <a:lumOff val="80000"/>
                </a:schemeClr>
              </a:gs>
              <a:gs pos="10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884368" y="4889393"/>
            <a:ext cx="936104" cy="936104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3000">
                <a:schemeClr val="accent1">
                  <a:lumMod val="20000"/>
                  <a:lumOff val="80000"/>
                </a:schemeClr>
              </a:gs>
              <a:gs pos="10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940152" y="5060409"/>
            <a:ext cx="1512168" cy="5940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54000">
                <a:schemeClr val="accent1">
                  <a:lumMod val="20000"/>
                  <a:lumOff val="80000"/>
                </a:schemeClr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7452320" y="5347833"/>
            <a:ext cx="432048" cy="96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8" idx="1"/>
          </p:cNvCxnSpPr>
          <p:nvPr/>
        </p:nvCxnSpPr>
        <p:spPr>
          <a:xfrm>
            <a:off x="5501072" y="5352639"/>
            <a:ext cx="439080" cy="48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79512" y="2492896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Образец:</a:t>
            </a:r>
            <a:endParaRPr lang="ru-RU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996" y="2492896"/>
            <a:ext cx="3283077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564212" y="1923157"/>
            <a:ext cx="36883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Примечание: </a:t>
            </a:r>
            <a:r>
              <a:rPr lang="ru-RU" sz="2400" dirty="0" smtClean="0"/>
              <a:t>объекты задачи – Саша и Дима. «Старше» – это название отношения между ними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9552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204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Светлана</cp:lastModifiedBy>
  <cp:revision>23</cp:revision>
  <dcterms:created xsi:type="dcterms:W3CDTF">2013-11-11T12:37:56Z</dcterms:created>
  <dcterms:modified xsi:type="dcterms:W3CDTF">2014-02-05T12:20:01Z</dcterms:modified>
</cp:coreProperties>
</file>