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5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0E75B2-45D8-4D76-9ED7-A8251849CC47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04EA31C6-2749-4483-875A-A43D55B8FA5C}">
      <dgm:prSet/>
      <dgm:spPr/>
      <dgm:t>
        <a:bodyPr/>
        <a:lstStyle/>
        <a:p>
          <a:pPr rtl="0"/>
          <a:r>
            <a:rPr lang="ru-RU" smtClean="0"/>
            <a:t>Обучающие:  формирование у учащихся навыков применения формул сокращенного умножения.</a:t>
          </a:r>
          <a:endParaRPr lang="ru-RU"/>
        </a:p>
      </dgm:t>
    </dgm:pt>
    <dgm:pt modelId="{B91B974F-FEB3-4A2B-9637-D270B6A0BDCC}" type="parTrans" cxnId="{68137FDA-482F-44F5-9F62-C05FD7D575DA}">
      <dgm:prSet/>
      <dgm:spPr/>
      <dgm:t>
        <a:bodyPr/>
        <a:lstStyle/>
        <a:p>
          <a:endParaRPr lang="ru-RU"/>
        </a:p>
      </dgm:t>
    </dgm:pt>
    <dgm:pt modelId="{3B719D97-7F23-47EB-8CF6-7104536BCD7A}" type="sibTrans" cxnId="{68137FDA-482F-44F5-9F62-C05FD7D575DA}">
      <dgm:prSet/>
      <dgm:spPr/>
      <dgm:t>
        <a:bodyPr/>
        <a:lstStyle/>
        <a:p>
          <a:endParaRPr lang="ru-RU"/>
        </a:p>
      </dgm:t>
    </dgm:pt>
    <dgm:pt modelId="{8F1AEC64-CD09-43F1-912A-8C789EF21A0B}">
      <dgm:prSet/>
      <dgm:spPr/>
      <dgm:t>
        <a:bodyPr/>
        <a:lstStyle/>
        <a:p>
          <a:pPr rtl="0"/>
          <a:r>
            <a:rPr lang="ru-RU" smtClean="0"/>
            <a:t>Развивающие: развивать мыслительную активность, умение наблюдать, сравнивать, обобщать и анализировать математические ситуации.</a:t>
          </a:r>
          <a:endParaRPr lang="ru-RU"/>
        </a:p>
      </dgm:t>
    </dgm:pt>
    <dgm:pt modelId="{5E06B276-1F30-472B-89D8-2363BEA2F9D7}" type="parTrans" cxnId="{3D8923A8-D508-4F27-B76B-EA8FED20DE79}">
      <dgm:prSet/>
      <dgm:spPr/>
      <dgm:t>
        <a:bodyPr/>
        <a:lstStyle/>
        <a:p>
          <a:endParaRPr lang="ru-RU"/>
        </a:p>
      </dgm:t>
    </dgm:pt>
    <dgm:pt modelId="{4039EC50-3E7F-475F-9124-FC5A8EB6A8C7}" type="sibTrans" cxnId="{3D8923A8-D508-4F27-B76B-EA8FED20DE79}">
      <dgm:prSet/>
      <dgm:spPr/>
      <dgm:t>
        <a:bodyPr/>
        <a:lstStyle/>
        <a:p>
          <a:endParaRPr lang="ru-RU"/>
        </a:p>
      </dgm:t>
    </dgm:pt>
    <dgm:pt modelId="{885ECACD-5A51-41A5-8050-10D18A322822}">
      <dgm:prSet/>
      <dgm:spPr/>
      <dgm:t>
        <a:bodyPr/>
        <a:lstStyle/>
        <a:p>
          <a:pPr rtl="0"/>
          <a:r>
            <a:rPr lang="ru-RU" smtClean="0"/>
            <a:t>Воспитательные: воспитание внимательности, активности.</a:t>
          </a:r>
          <a:endParaRPr lang="ru-RU"/>
        </a:p>
      </dgm:t>
    </dgm:pt>
    <dgm:pt modelId="{5C02C518-B4D4-4C17-99A7-5E5FF5765FAD}" type="parTrans" cxnId="{823119CF-EA61-4F3A-892E-A44CE449A86C}">
      <dgm:prSet/>
      <dgm:spPr/>
      <dgm:t>
        <a:bodyPr/>
        <a:lstStyle/>
        <a:p>
          <a:endParaRPr lang="ru-RU"/>
        </a:p>
      </dgm:t>
    </dgm:pt>
    <dgm:pt modelId="{1EDEC977-3C23-44E2-A015-2FCA25A10438}" type="sibTrans" cxnId="{823119CF-EA61-4F3A-892E-A44CE449A86C}">
      <dgm:prSet/>
      <dgm:spPr/>
      <dgm:t>
        <a:bodyPr/>
        <a:lstStyle/>
        <a:p>
          <a:endParaRPr lang="ru-RU"/>
        </a:p>
      </dgm:t>
    </dgm:pt>
    <dgm:pt modelId="{4282580F-2010-425D-82C7-270B8E620AE9}" type="pres">
      <dgm:prSet presAssocID="{4E0E75B2-45D8-4D76-9ED7-A8251849CC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C73A1C-8654-43FC-AB55-9A515125B565}" type="pres">
      <dgm:prSet presAssocID="{04EA31C6-2749-4483-875A-A43D55B8FA5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9CF56-35CB-490A-AB0B-1DC400A6374E}" type="pres">
      <dgm:prSet presAssocID="{3B719D97-7F23-47EB-8CF6-7104536BCD7A}" presName="spacer" presStyleCnt="0"/>
      <dgm:spPr/>
    </dgm:pt>
    <dgm:pt modelId="{2B9A45AC-AD8D-481E-87D4-101FCF3F0BD0}" type="pres">
      <dgm:prSet presAssocID="{8F1AEC64-CD09-43F1-912A-8C789EF21A0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C7E1C-3EC0-41FC-BB47-CF5D1237647E}" type="pres">
      <dgm:prSet presAssocID="{4039EC50-3E7F-475F-9124-FC5A8EB6A8C7}" presName="spacer" presStyleCnt="0"/>
      <dgm:spPr/>
    </dgm:pt>
    <dgm:pt modelId="{D2B8DAFC-7A77-49DE-B8C4-41811ECD1A98}" type="pres">
      <dgm:prSet presAssocID="{885ECACD-5A51-41A5-8050-10D18A32282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3EED51-F548-45F7-8295-6F78E2AB8180}" type="presOf" srcId="{4E0E75B2-45D8-4D76-9ED7-A8251849CC47}" destId="{4282580F-2010-425D-82C7-270B8E620AE9}" srcOrd="0" destOrd="0" presId="urn:microsoft.com/office/officeart/2005/8/layout/vList2"/>
    <dgm:cxn modelId="{AC6BAE0C-3C64-420C-8466-923424CF1B9C}" type="presOf" srcId="{8F1AEC64-CD09-43F1-912A-8C789EF21A0B}" destId="{2B9A45AC-AD8D-481E-87D4-101FCF3F0BD0}" srcOrd="0" destOrd="0" presId="urn:microsoft.com/office/officeart/2005/8/layout/vList2"/>
    <dgm:cxn modelId="{91C9F375-EAE5-4558-9475-24AAD225D881}" type="presOf" srcId="{885ECACD-5A51-41A5-8050-10D18A322822}" destId="{D2B8DAFC-7A77-49DE-B8C4-41811ECD1A98}" srcOrd="0" destOrd="0" presId="urn:microsoft.com/office/officeart/2005/8/layout/vList2"/>
    <dgm:cxn modelId="{56E435C4-BA2B-408A-A72A-7AF86597D3BB}" type="presOf" srcId="{04EA31C6-2749-4483-875A-A43D55B8FA5C}" destId="{6DC73A1C-8654-43FC-AB55-9A515125B565}" srcOrd="0" destOrd="0" presId="urn:microsoft.com/office/officeart/2005/8/layout/vList2"/>
    <dgm:cxn modelId="{68137FDA-482F-44F5-9F62-C05FD7D575DA}" srcId="{4E0E75B2-45D8-4D76-9ED7-A8251849CC47}" destId="{04EA31C6-2749-4483-875A-A43D55B8FA5C}" srcOrd="0" destOrd="0" parTransId="{B91B974F-FEB3-4A2B-9637-D270B6A0BDCC}" sibTransId="{3B719D97-7F23-47EB-8CF6-7104536BCD7A}"/>
    <dgm:cxn modelId="{823119CF-EA61-4F3A-892E-A44CE449A86C}" srcId="{4E0E75B2-45D8-4D76-9ED7-A8251849CC47}" destId="{885ECACD-5A51-41A5-8050-10D18A322822}" srcOrd="2" destOrd="0" parTransId="{5C02C518-B4D4-4C17-99A7-5E5FF5765FAD}" sibTransId="{1EDEC977-3C23-44E2-A015-2FCA25A10438}"/>
    <dgm:cxn modelId="{3D8923A8-D508-4F27-B76B-EA8FED20DE79}" srcId="{4E0E75B2-45D8-4D76-9ED7-A8251849CC47}" destId="{8F1AEC64-CD09-43F1-912A-8C789EF21A0B}" srcOrd="1" destOrd="0" parTransId="{5E06B276-1F30-472B-89D8-2363BEA2F9D7}" sibTransId="{4039EC50-3E7F-475F-9124-FC5A8EB6A8C7}"/>
    <dgm:cxn modelId="{DEF0E464-E92C-4C7F-8D22-9E9F5AC8FBC6}" type="presParOf" srcId="{4282580F-2010-425D-82C7-270B8E620AE9}" destId="{6DC73A1C-8654-43FC-AB55-9A515125B565}" srcOrd="0" destOrd="0" presId="urn:microsoft.com/office/officeart/2005/8/layout/vList2"/>
    <dgm:cxn modelId="{1BF8C5BF-3491-4449-8D1C-2F5A404FDB5A}" type="presParOf" srcId="{4282580F-2010-425D-82C7-270B8E620AE9}" destId="{F119CF56-35CB-490A-AB0B-1DC400A6374E}" srcOrd="1" destOrd="0" presId="urn:microsoft.com/office/officeart/2005/8/layout/vList2"/>
    <dgm:cxn modelId="{5725989F-FB66-46E1-9CC7-C58B9F00A740}" type="presParOf" srcId="{4282580F-2010-425D-82C7-270B8E620AE9}" destId="{2B9A45AC-AD8D-481E-87D4-101FCF3F0BD0}" srcOrd="2" destOrd="0" presId="urn:microsoft.com/office/officeart/2005/8/layout/vList2"/>
    <dgm:cxn modelId="{1FA18C09-9CDA-4F49-B2D3-DC2341EBA27D}" type="presParOf" srcId="{4282580F-2010-425D-82C7-270B8E620AE9}" destId="{8AAC7E1C-3EC0-41FC-BB47-CF5D1237647E}" srcOrd="3" destOrd="0" presId="urn:microsoft.com/office/officeart/2005/8/layout/vList2"/>
    <dgm:cxn modelId="{576B6E2F-E2E5-4325-A1D0-50D3E5138EC6}" type="presParOf" srcId="{4282580F-2010-425D-82C7-270B8E620AE9}" destId="{D2B8DAFC-7A77-49DE-B8C4-41811ECD1A9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956CED-A5FF-4540-86F9-46D8524DE72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FC6356A-F45B-43C2-AD08-4CA113289D36}">
      <dgm:prSet custT="1"/>
      <dgm:spPr/>
      <dgm:t>
        <a:bodyPr/>
        <a:lstStyle/>
        <a:p>
          <a:pPr rtl="0"/>
          <a:r>
            <a:rPr lang="ru-RU" sz="4000" dirty="0" smtClean="0"/>
            <a:t>Организационный момент.</a:t>
          </a:r>
          <a:endParaRPr lang="ru-RU" sz="4000" dirty="0"/>
        </a:p>
      </dgm:t>
    </dgm:pt>
    <dgm:pt modelId="{3C997F43-1CD3-442F-98B6-48098E0D72EE}" type="parTrans" cxnId="{FE017EC8-9FA3-4089-B720-106A7E2F6FCA}">
      <dgm:prSet/>
      <dgm:spPr/>
      <dgm:t>
        <a:bodyPr/>
        <a:lstStyle/>
        <a:p>
          <a:endParaRPr lang="ru-RU"/>
        </a:p>
      </dgm:t>
    </dgm:pt>
    <dgm:pt modelId="{2CF67E00-11B9-486E-ACA2-709BF2008B28}" type="sibTrans" cxnId="{FE017EC8-9FA3-4089-B720-106A7E2F6FCA}">
      <dgm:prSet/>
      <dgm:spPr/>
      <dgm:t>
        <a:bodyPr/>
        <a:lstStyle/>
        <a:p>
          <a:endParaRPr lang="ru-RU"/>
        </a:p>
      </dgm:t>
    </dgm:pt>
    <dgm:pt modelId="{8B7C4B7A-839F-44E3-A610-C021948C9913}">
      <dgm:prSet custT="1"/>
      <dgm:spPr/>
      <dgm:t>
        <a:bodyPr/>
        <a:lstStyle/>
        <a:p>
          <a:pPr rtl="0"/>
          <a:r>
            <a:rPr lang="ru-RU" sz="4000" dirty="0" smtClean="0"/>
            <a:t>Актуализация опорных знаний.</a:t>
          </a:r>
          <a:endParaRPr lang="ru-RU" sz="4000" dirty="0"/>
        </a:p>
      </dgm:t>
    </dgm:pt>
    <dgm:pt modelId="{96B6C945-ECDE-4166-AEB5-47796667C32F}" type="parTrans" cxnId="{F2352E3E-A7E3-4692-A598-0136DE36AD7E}">
      <dgm:prSet/>
      <dgm:spPr/>
      <dgm:t>
        <a:bodyPr/>
        <a:lstStyle/>
        <a:p>
          <a:endParaRPr lang="ru-RU"/>
        </a:p>
      </dgm:t>
    </dgm:pt>
    <dgm:pt modelId="{20F0FE8E-1431-4973-B2EB-DB714BDF30C8}" type="sibTrans" cxnId="{F2352E3E-A7E3-4692-A598-0136DE36AD7E}">
      <dgm:prSet/>
      <dgm:spPr/>
      <dgm:t>
        <a:bodyPr/>
        <a:lstStyle/>
        <a:p>
          <a:endParaRPr lang="ru-RU"/>
        </a:p>
      </dgm:t>
    </dgm:pt>
    <dgm:pt modelId="{72D29764-064B-4752-87A4-742945DBBC78}" type="pres">
      <dgm:prSet presAssocID="{11956CED-A5FF-4540-86F9-46D8524DE7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16B726-3E22-4F38-BF6E-1E89ADA0F9FE}" type="pres">
      <dgm:prSet presAssocID="{0FC6356A-F45B-43C2-AD08-4CA113289D3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F2E31-0D17-4BDB-A2F3-6094497C5CE2}" type="pres">
      <dgm:prSet presAssocID="{2CF67E00-11B9-486E-ACA2-709BF2008B28}" presName="spacer" presStyleCnt="0"/>
      <dgm:spPr/>
    </dgm:pt>
    <dgm:pt modelId="{E0394B16-B582-49D0-AC56-D08E3E32661B}" type="pres">
      <dgm:prSet presAssocID="{8B7C4B7A-839F-44E3-A610-C021948C991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017EC8-9FA3-4089-B720-106A7E2F6FCA}" srcId="{11956CED-A5FF-4540-86F9-46D8524DE72F}" destId="{0FC6356A-F45B-43C2-AD08-4CA113289D36}" srcOrd="0" destOrd="0" parTransId="{3C997F43-1CD3-442F-98B6-48098E0D72EE}" sibTransId="{2CF67E00-11B9-486E-ACA2-709BF2008B28}"/>
    <dgm:cxn modelId="{7265B905-53CF-4664-883A-100DC5D6AE5E}" type="presOf" srcId="{8B7C4B7A-839F-44E3-A610-C021948C9913}" destId="{E0394B16-B582-49D0-AC56-D08E3E32661B}" srcOrd="0" destOrd="0" presId="urn:microsoft.com/office/officeart/2005/8/layout/vList2"/>
    <dgm:cxn modelId="{005ECD66-66AB-48D0-8912-4E0143304B35}" type="presOf" srcId="{11956CED-A5FF-4540-86F9-46D8524DE72F}" destId="{72D29764-064B-4752-87A4-742945DBBC78}" srcOrd="0" destOrd="0" presId="urn:microsoft.com/office/officeart/2005/8/layout/vList2"/>
    <dgm:cxn modelId="{F2352E3E-A7E3-4692-A598-0136DE36AD7E}" srcId="{11956CED-A5FF-4540-86F9-46D8524DE72F}" destId="{8B7C4B7A-839F-44E3-A610-C021948C9913}" srcOrd="1" destOrd="0" parTransId="{96B6C945-ECDE-4166-AEB5-47796667C32F}" sibTransId="{20F0FE8E-1431-4973-B2EB-DB714BDF30C8}"/>
    <dgm:cxn modelId="{C7488370-7F81-4A15-B001-0A6074ED2B46}" type="presOf" srcId="{0FC6356A-F45B-43C2-AD08-4CA113289D36}" destId="{AC16B726-3E22-4F38-BF6E-1E89ADA0F9FE}" srcOrd="0" destOrd="0" presId="urn:microsoft.com/office/officeart/2005/8/layout/vList2"/>
    <dgm:cxn modelId="{1C5E3420-7F1E-4C5A-854E-7B19CAE86B9C}" type="presParOf" srcId="{72D29764-064B-4752-87A4-742945DBBC78}" destId="{AC16B726-3E22-4F38-BF6E-1E89ADA0F9FE}" srcOrd="0" destOrd="0" presId="urn:microsoft.com/office/officeart/2005/8/layout/vList2"/>
    <dgm:cxn modelId="{936B396D-41E2-4CC8-9CB6-9B8D92206C0E}" type="presParOf" srcId="{72D29764-064B-4752-87A4-742945DBBC78}" destId="{12AF2E31-0D17-4BDB-A2F3-6094497C5CE2}" srcOrd="1" destOrd="0" presId="urn:microsoft.com/office/officeart/2005/8/layout/vList2"/>
    <dgm:cxn modelId="{1795924C-C2FE-4A3E-9E3C-4BFBB8B342BF}" type="presParOf" srcId="{72D29764-064B-4752-87A4-742945DBBC78}" destId="{E0394B16-B582-49D0-AC56-D08E3E32661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3AEB00-E893-4349-8AB4-747A4D56B368}" type="doc">
      <dgm:prSet loTypeId="urn:microsoft.com/office/officeart/2005/8/layout/target3" loCatId="list" qsTypeId="urn:microsoft.com/office/officeart/2005/8/quickstyle/simple2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B17A7364-D138-42FB-B527-5C070434F568}">
      <dgm:prSet/>
      <dgm:spPr/>
      <dgm:t>
        <a:bodyPr/>
        <a:lstStyle/>
        <a:p>
          <a:pPr rtl="0"/>
          <a:r>
            <a:rPr lang="ru-RU" dirty="0" smtClean="0"/>
            <a:t>Вычислите:   37</a:t>
          </a:r>
          <a:r>
            <a:rPr lang="ru-RU" baseline="30000" dirty="0" smtClean="0"/>
            <a:t>2</a:t>
          </a:r>
          <a:r>
            <a:rPr lang="ru-RU" dirty="0" smtClean="0"/>
            <a:t> -27</a:t>
          </a:r>
          <a:r>
            <a:rPr lang="ru-RU" baseline="30000" dirty="0" smtClean="0"/>
            <a:t>2</a:t>
          </a:r>
          <a:endParaRPr lang="ru-RU" dirty="0"/>
        </a:p>
      </dgm:t>
    </dgm:pt>
    <dgm:pt modelId="{7FD27EAB-9F34-4904-B476-CFD19A4108FE}" type="parTrans" cxnId="{DB5B4C2E-F341-488E-9163-A9D2C2631195}">
      <dgm:prSet/>
      <dgm:spPr/>
      <dgm:t>
        <a:bodyPr/>
        <a:lstStyle/>
        <a:p>
          <a:endParaRPr lang="ru-RU"/>
        </a:p>
      </dgm:t>
    </dgm:pt>
    <dgm:pt modelId="{2927D03D-EF89-460D-8250-D8844ED36495}" type="sibTrans" cxnId="{DB5B4C2E-F341-488E-9163-A9D2C2631195}">
      <dgm:prSet/>
      <dgm:spPr/>
      <dgm:t>
        <a:bodyPr/>
        <a:lstStyle/>
        <a:p>
          <a:endParaRPr lang="ru-RU"/>
        </a:p>
      </dgm:t>
    </dgm:pt>
    <dgm:pt modelId="{E726096D-0634-4A06-82E9-40B81A7E2DAD}">
      <dgm:prSet/>
      <dgm:spPr/>
      <dgm:t>
        <a:bodyPr/>
        <a:lstStyle/>
        <a:p>
          <a:pPr rtl="0"/>
          <a:r>
            <a:rPr lang="ru-RU" smtClean="0"/>
            <a:t>Упростите:   (2а</a:t>
          </a:r>
          <a:r>
            <a:rPr lang="ru-RU" baseline="30000" smtClean="0"/>
            <a:t>3</a:t>
          </a:r>
          <a:r>
            <a:rPr lang="ru-RU" smtClean="0"/>
            <a:t>х</a:t>
          </a:r>
          <a:r>
            <a:rPr lang="ru-RU" baseline="30000" smtClean="0"/>
            <a:t>2</a:t>
          </a:r>
          <a:r>
            <a:rPr lang="ru-RU" smtClean="0"/>
            <a:t>)</a:t>
          </a:r>
          <a:r>
            <a:rPr lang="ru-RU" baseline="30000" smtClean="0"/>
            <a:t>4</a:t>
          </a:r>
          <a:r>
            <a:rPr lang="ru-RU" smtClean="0"/>
            <a:t>: (4а</a:t>
          </a:r>
          <a:r>
            <a:rPr lang="ru-RU" baseline="30000" smtClean="0"/>
            <a:t>6</a:t>
          </a:r>
          <a:r>
            <a:rPr lang="ru-RU" smtClean="0"/>
            <a:t>х</a:t>
          </a:r>
          <a:r>
            <a:rPr lang="ru-RU" baseline="30000" smtClean="0"/>
            <a:t>4</a:t>
          </a:r>
          <a:r>
            <a:rPr lang="ru-RU" smtClean="0"/>
            <a:t>)</a:t>
          </a:r>
          <a:r>
            <a:rPr lang="ru-RU" baseline="30000" smtClean="0"/>
            <a:t>2</a:t>
          </a:r>
          <a:endParaRPr lang="ru-RU"/>
        </a:p>
      </dgm:t>
    </dgm:pt>
    <dgm:pt modelId="{87309481-D978-4433-941D-E8C2C9A33465}" type="parTrans" cxnId="{B56F39E5-A394-466A-85B8-EFBA77643E7E}">
      <dgm:prSet/>
      <dgm:spPr/>
      <dgm:t>
        <a:bodyPr/>
        <a:lstStyle/>
        <a:p>
          <a:endParaRPr lang="ru-RU"/>
        </a:p>
      </dgm:t>
    </dgm:pt>
    <dgm:pt modelId="{541C6590-420C-48A3-990C-AF5493401891}" type="sibTrans" cxnId="{B56F39E5-A394-466A-85B8-EFBA77643E7E}">
      <dgm:prSet/>
      <dgm:spPr/>
      <dgm:t>
        <a:bodyPr/>
        <a:lstStyle/>
        <a:p>
          <a:endParaRPr lang="ru-RU"/>
        </a:p>
      </dgm:t>
    </dgm:pt>
    <dgm:pt modelId="{28D6618F-BD88-41DF-8426-77B5AF3DE0E3}">
      <dgm:prSet/>
      <dgm:spPr/>
      <dgm:t>
        <a:bodyPr/>
        <a:lstStyle/>
        <a:p>
          <a:pPr rtl="0"/>
          <a:r>
            <a:rPr lang="ru-RU" dirty="0" smtClean="0"/>
            <a:t>Представьте в виде произведения </a:t>
          </a:r>
        </a:p>
        <a:p>
          <a:pPr rtl="0"/>
          <a:r>
            <a:rPr lang="ru-RU" dirty="0" smtClean="0"/>
            <a:t>4а</a:t>
          </a:r>
          <a:r>
            <a:rPr lang="ru-RU" baseline="30000" dirty="0" smtClean="0"/>
            <a:t>4</a:t>
          </a:r>
          <a:r>
            <a:rPr lang="ru-RU" dirty="0" smtClean="0"/>
            <a:t>у</a:t>
          </a:r>
          <a:r>
            <a:rPr lang="ru-RU" baseline="30000" dirty="0" smtClean="0"/>
            <a:t>6 </a:t>
          </a:r>
          <a:r>
            <a:rPr lang="ru-RU" dirty="0" smtClean="0"/>
            <a:t>– 9</a:t>
          </a:r>
          <a:endParaRPr lang="ru-RU" dirty="0"/>
        </a:p>
      </dgm:t>
    </dgm:pt>
    <dgm:pt modelId="{A1CB4E8B-6966-4944-B752-1558F54811BB}" type="parTrans" cxnId="{03B49720-9E31-491F-A8CB-D1E6A024383F}">
      <dgm:prSet/>
      <dgm:spPr/>
      <dgm:t>
        <a:bodyPr/>
        <a:lstStyle/>
        <a:p>
          <a:endParaRPr lang="ru-RU"/>
        </a:p>
      </dgm:t>
    </dgm:pt>
    <dgm:pt modelId="{039171D0-572F-43F8-A138-6CF397731D1A}" type="sibTrans" cxnId="{03B49720-9E31-491F-A8CB-D1E6A024383F}">
      <dgm:prSet/>
      <dgm:spPr/>
      <dgm:t>
        <a:bodyPr/>
        <a:lstStyle/>
        <a:p>
          <a:endParaRPr lang="ru-RU"/>
        </a:p>
      </dgm:t>
    </dgm:pt>
    <dgm:pt modelId="{5A9963F5-9798-42AE-81B3-4418F1CA56C5}" type="pres">
      <dgm:prSet presAssocID="{D53AEB00-E893-4349-8AB4-747A4D56B36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2FB483-4C18-4ADC-83A2-3F66F0DED9FB}" type="pres">
      <dgm:prSet presAssocID="{B17A7364-D138-42FB-B527-5C070434F568}" presName="circle1" presStyleLbl="node1" presStyleIdx="0" presStyleCnt="3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</dgm:pt>
    <dgm:pt modelId="{3DBC0A7E-4790-4591-BEC9-88AE6E80EE5D}" type="pres">
      <dgm:prSet presAssocID="{B17A7364-D138-42FB-B527-5C070434F568}" presName="space" presStyleCnt="0"/>
      <dgm:spPr/>
    </dgm:pt>
    <dgm:pt modelId="{C3B1D4C7-EAAB-448F-BF44-A68637CD3596}" type="pres">
      <dgm:prSet presAssocID="{B17A7364-D138-42FB-B527-5C070434F568}" presName="rect1" presStyleLbl="alignAcc1" presStyleIdx="0" presStyleCnt="3"/>
      <dgm:spPr/>
      <dgm:t>
        <a:bodyPr/>
        <a:lstStyle/>
        <a:p>
          <a:endParaRPr lang="ru-RU"/>
        </a:p>
      </dgm:t>
    </dgm:pt>
    <dgm:pt modelId="{E7A5AB80-4024-412A-A8A2-B33045F5EA5C}" type="pres">
      <dgm:prSet presAssocID="{E726096D-0634-4A06-82E9-40B81A7E2DAD}" presName="vertSpace2" presStyleLbl="node1" presStyleIdx="0" presStyleCnt="3"/>
      <dgm:spPr/>
    </dgm:pt>
    <dgm:pt modelId="{8BB108F8-F111-4C57-A59F-7E4DC7A51956}" type="pres">
      <dgm:prSet presAssocID="{E726096D-0634-4A06-82E9-40B81A7E2DAD}" presName="circle2" presStyleLbl="node1" presStyleIdx="1" presStyleCnt="3"/>
      <dgm:spPr/>
    </dgm:pt>
    <dgm:pt modelId="{88C35811-A71A-46FC-9AE8-3EF6DDB52692}" type="pres">
      <dgm:prSet presAssocID="{E726096D-0634-4A06-82E9-40B81A7E2DAD}" presName="rect2" presStyleLbl="alignAcc1" presStyleIdx="1" presStyleCnt="3"/>
      <dgm:spPr/>
      <dgm:t>
        <a:bodyPr/>
        <a:lstStyle/>
        <a:p>
          <a:endParaRPr lang="ru-RU"/>
        </a:p>
      </dgm:t>
    </dgm:pt>
    <dgm:pt modelId="{3D4F7EC8-68C9-4B71-99C8-42D25FD42D73}" type="pres">
      <dgm:prSet presAssocID="{28D6618F-BD88-41DF-8426-77B5AF3DE0E3}" presName="vertSpace3" presStyleLbl="node1" presStyleIdx="1" presStyleCnt="3"/>
      <dgm:spPr/>
    </dgm:pt>
    <dgm:pt modelId="{2A9944B3-0AD3-42DE-81A2-321F61892FE7}" type="pres">
      <dgm:prSet presAssocID="{28D6618F-BD88-41DF-8426-77B5AF3DE0E3}" presName="circle3" presStyleLbl="node1" presStyleIdx="2" presStyleCnt="3"/>
      <dgm:spPr/>
    </dgm:pt>
    <dgm:pt modelId="{965050BB-A96E-4FC9-B8E8-2691FC49D5AB}" type="pres">
      <dgm:prSet presAssocID="{28D6618F-BD88-41DF-8426-77B5AF3DE0E3}" presName="rect3" presStyleLbl="alignAcc1" presStyleIdx="2" presStyleCnt="3"/>
      <dgm:spPr/>
      <dgm:t>
        <a:bodyPr/>
        <a:lstStyle/>
        <a:p>
          <a:endParaRPr lang="ru-RU"/>
        </a:p>
      </dgm:t>
    </dgm:pt>
    <dgm:pt modelId="{48448A13-ABA0-4B92-A5E0-929E6CA0709E}" type="pres">
      <dgm:prSet presAssocID="{B17A7364-D138-42FB-B527-5C070434F568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A9583-CF45-4D31-84B5-0563C69555E0}" type="pres">
      <dgm:prSet presAssocID="{E726096D-0634-4A06-82E9-40B81A7E2DAD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5C236-83C0-4CD3-A9EA-690FCFF240FE}" type="pres">
      <dgm:prSet presAssocID="{28D6618F-BD88-41DF-8426-77B5AF3DE0E3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9D7160-EED2-40C6-85A9-21EEFA1FF7A2}" type="presOf" srcId="{B17A7364-D138-42FB-B527-5C070434F568}" destId="{C3B1D4C7-EAAB-448F-BF44-A68637CD3596}" srcOrd="0" destOrd="0" presId="urn:microsoft.com/office/officeart/2005/8/layout/target3"/>
    <dgm:cxn modelId="{7FDB538C-E6E1-4AC2-8C1B-21244D98EEDC}" type="presOf" srcId="{E726096D-0634-4A06-82E9-40B81A7E2DAD}" destId="{88C35811-A71A-46FC-9AE8-3EF6DDB52692}" srcOrd="0" destOrd="0" presId="urn:microsoft.com/office/officeart/2005/8/layout/target3"/>
    <dgm:cxn modelId="{DB5B4C2E-F341-488E-9163-A9D2C2631195}" srcId="{D53AEB00-E893-4349-8AB4-747A4D56B368}" destId="{B17A7364-D138-42FB-B527-5C070434F568}" srcOrd="0" destOrd="0" parTransId="{7FD27EAB-9F34-4904-B476-CFD19A4108FE}" sibTransId="{2927D03D-EF89-460D-8250-D8844ED36495}"/>
    <dgm:cxn modelId="{B56F39E5-A394-466A-85B8-EFBA77643E7E}" srcId="{D53AEB00-E893-4349-8AB4-747A4D56B368}" destId="{E726096D-0634-4A06-82E9-40B81A7E2DAD}" srcOrd="1" destOrd="0" parTransId="{87309481-D978-4433-941D-E8C2C9A33465}" sibTransId="{541C6590-420C-48A3-990C-AF5493401891}"/>
    <dgm:cxn modelId="{E87A6627-FC48-47A8-974D-F3F042311EED}" type="presOf" srcId="{E726096D-0634-4A06-82E9-40B81A7E2DAD}" destId="{40EA9583-CF45-4D31-84B5-0563C69555E0}" srcOrd="1" destOrd="0" presId="urn:microsoft.com/office/officeart/2005/8/layout/target3"/>
    <dgm:cxn modelId="{DF7124E9-8BC2-435D-A696-D1453653F2A2}" type="presOf" srcId="{B17A7364-D138-42FB-B527-5C070434F568}" destId="{48448A13-ABA0-4B92-A5E0-929E6CA0709E}" srcOrd="1" destOrd="0" presId="urn:microsoft.com/office/officeart/2005/8/layout/target3"/>
    <dgm:cxn modelId="{CA1CF78B-C311-421B-93B5-A977FA39D079}" type="presOf" srcId="{28D6618F-BD88-41DF-8426-77B5AF3DE0E3}" destId="{7FC5C236-83C0-4CD3-A9EA-690FCFF240FE}" srcOrd="1" destOrd="0" presId="urn:microsoft.com/office/officeart/2005/8/layout/target3"/>
    <dgm:cxn modelId="{A7178D39-66A2-41D6-8A65-822C01384165}" type="presOf" srcId="{D53AEB00-E893-4349-8AB4-747A4D56B368}" destId="{5A9963F5-9798-42AE-81B3-4418F1CA56C5}" srcOrd="0" destOrd="0" presId="urn:microsoft.com/office/officeart/2005/8/layout/target3"/>
    <dgm:cxn modelId="{0F764E8F-CF4F-42FA-BD8C-C64023E7E5DF}" type="presOf" srcId="{28D6618F-BD88-41DF-8426-77B5AF3DE0E3}" destId="{965050BB-A96E-4FC9-B8E8-2691FC49D5AB}" srcOrd="0" destOrd="0" presId="urn:microsoft.com/office/officeart/2005/8/layout/target3"/>
    <dgm:cxn modelId="{03B49720-9E31-491F-A8CB-D1E6A024383F}" srcId="{D53AEB00-E893-4349-8AB4-747A4D56B368}" destId="{28D6618F-BD88-41DF-8426-77B5AF3DE0E3}" srcOrd="2" destOrd="0" parTransId="{A1CB4E8B-6966-4944-B752-1558F54811BB}" sibTransId="{039171D0-572F-43F8-A138-6CF397731D1A}"/>
    <dgm:cxn modelId="{84B75639-B853-4DE2-9284-D5FDAA2CF4A9}" type="presParOf" srcId="{5A9963F5-9798-42AE-81B3-4418F1CA56C5}" destId="{922FB483-4C18-4ADC-83A2-3F66F0DED9FB}" srcOrd="0" destOrd="0" presId="urn:microsoft.com/office/officeart/2005/8/layout/target3"/>
    <dgm:cxn modelId="{E2DBE670-FD05-407D-9F10-0287203BD25C}" type="presParOf" srcId="{5A9963F5-9798-42AE-81B3-4418F1CA56C5}" destId="{3DBC0A7E-4790-4591-BEC9-88AE6E80EE5D}" srcOrd="1" destOrd="0" presId="urn:microsoft.com/office/officeart/2005/8/layout/target3"/>
    <dgm:cxn modelId="{4973310E-39B6-49BF-BA6D-24F1932F9EBA}" type="presParOf" srcId="{5A9963F5-9798-42AE-81B3-4418F1CA56C5}" destId="{C3B1D4C7-EAAB-448F-BF44-A68637CD3596}" srcOrd="2" destOrd="0" presId="urn:microsoft.com/office/officeart/2005/8/layout/target3"/>
    <dgm:cxn modelId="{35119C13-0024-41F5-8281-F4BCFA65EE9D}" type="presParOf" srcId="{5A9963F5-9798-42AE-81B3-4418F1CA56C5}" destId="{E7A5AB80-4024-412A-A8A2-B33045F5EA5C}" srcOrd="3" destOrd="0" presId="urn:microsoft.com/office/officeart/2005/8/layout/target3"/>
    <dgm:cxn modelId="{B22BB990-86A3-4B21-B4F9-A2C02F38D216}" type="presParOf" srcId="{5A9963F5-9798-42AE-81B3-4418F1CA56C5}" destId="{8BB108F8-F111-4C57-A59F-7E4DC7A51956}" srcOrd="4" destOrd="0" presId="urn:microsoft.com/office/officeart/2005/8/layout/target3"/>
    <dgm:cxn modelId="{C8A4C7FB-5ECA-4298-A689-CB66D442E6CF}" type="presParOf" srcId="{5A9963F5-9798-42AE-81B3-4418F1CA56C5}" destId="{88C35811-A71A-46FC-9AE8-3EF6DDB52692}" srcOrd="5" destOrd="0" presId="urn:microsoft.com/office/officeart/2005/8/layout/target3"/>
    <dgm:cxn modelId="{061BF8C6-9DFC-4A97-A264-9DFBBED4C358}" type="presParOf" srcId="{5A9963F5-9798-42AE-81B3-4418F1CA56C5}" destId="{3D4F7EC8-68C9-4B71-99C8-42D25FD42D73}" srcOrd="6" destOrd="0" presId="urn:microsoft.com/office/officeart/2005/8/layout/target3"/>
    <dgm:cxn modelId="{D8946CB5-217F-4415-90E8-933F011A78D4}" type="presParOf" srcId="{5A9963F5-9798-42AE-81B3-4418F1CA56C5}" destId="{2A9944B3-0AD3-42DE-81A2-321F61892FE7}" srcOrd="7" destOrd="0" presId="urn:microsoft.com/office/officeart/2005/8/layout/target3"/>
    <dgm:cxn modelId="{48B3F489-76BD-49EE-AE0A-654FD09FA0AE}" type="presParOf" srcId="{5A9963F5-9798-42AE-81B3-4418F1CA56C5}" destId="{965050BB-A96E-4FC9-B8E8-2691FC49D5AB}" srcOrd="8" destOrd="0" presId="urn:microsoft.com/office/officeart/2005/8/layout/target3"/>
    <dgm:cxn modelId="{25823919-5012-41CB-960B-D7BD404FFF09}" type="presParOf" srcId="{5A9963F5-9798-42AE-81B3-4418F1CA56C5}" destId="{48448A13-ABA0-4B92-A5E0-929E6CA0709E}" srcOrd="9" destOrd="0" presId="urn:microsoft.com/office/officeart/2005/8/layout/target3"/>
    <dgm:cxn modelId="{B53F8E76-1B26-4264-8F70-B866C38C2EAC}" type="presParOf" srcId="{5A9963F5-9798-42AE-81B3-4418F1CA56C5}" destId="{40EA9583-CF45-4D31-84B5-0563C69555E0}" srcOrd="10" destOrd="0" presId="urn:microsoft.com/office/officeart/2005/8/layout/target3"/>
    <dgm:cxn modelId="{8E0B3F5A-0D88-4F38-B744-D116C22054D1}" type="presParOf" srcId="{5A9963F5-9798-42AE-81B3-4418F1CA56C5}" destId="{7FC5C236-83C0-4CD3-A9EA-690FCFF240F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082399-3B3B-473C-8E25-FDB526DB8221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/>
      <dgm:spPr/>
      <dgm:t>
        <a:bodyPr/>
        <a:lstStyle/>
        <a:p>
          <a:endParaRPr lang="ru-RU"/>
        </a:p>
      </dgm:t>
    </dgm:pt>
    <dgm:pt modelId="{E5258B59-8B47-4EC9-A463-1A893D2A782D}">
      <dgm:prSet/>
      <dgm:spPr/>
      <dgm:t>
        <a:bodyPr/>
        <a:lstStyle/>
        <a:p>
          <a:pPr rtl="0"/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b</a:t>
          </a:r>
          <a:r>
            <a:rPr lang="en-US" baseline="30000" dirty="0" smtClean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 +20b + * = (* + *)</a:t>
          </a:r>
          <a:r>
            <a:rPr lang="en-US" baseline="30000" dirty="0" smtClean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BC317B7-6C16-4E81-959F-0FE68F975A3B}" type="parTrans" cxnId="{5B204CE9-A7C0-487C-92FF-DF8ACFDF2393}">
      <dgm:prSet/>
      <dgm:spPr/>
      <dgm:t>
        <a:bodyPr/>
        <a:lstStyle/>
        <a:p>
          <a:endParaRPr lang="ru-RU"/>
        </a:p>
      </dgm:t>
    </dgm:pt>
    <dgm:pt modelId="{7697701E-055F-47A2-A903-5C97D5EA81E8}" type="sibTrans" cxnId="{5B204CE9-A7C0-487C-92FF-DF8ACFDF2393}">
      <dgm:prSet/>
      <dgm:spPr/>
      <dgm:t>
        <a:bodyPr/>
        <a:lstStyle/>
        <a:p>
          <a:endParaRPr lang="ru-RU"/>
        </a:p>
      </dgm:t>
    </dgm:pt>
    <dgm:pt modelId="{C6E9C699-0B4E-4DBB-A435-72F3933CD4CC}">
      <dgm:prSet/>
      <dgm:spPr/>
      <dgm:t>
        <a:bodyPr/>
        <a:lstStyle/>
        <a:p>
          <a:pPr rtl="0"/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* - 42pc + 49c</a:t>
          </a:r>
          <a:r>
            <a:rPr lang="en-US" baseline="30000" dirty="0" smtClean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 = (* - *)</a:t>
          </a:r>
          <a:r>
            <a:rPr lang="en-US" baseline="30000" dirty="0" smtClean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3DDB411-E5FF-479F-8417-2B1D4AD8360B}" type="parTrans" cxnId="{59F48C76-A199-49A2-822A-303D6F8D390B}">
      <dgm:prSet/>
      <dgm:spPr/>
      <dgm:t>
        <a:bodyPr/>
        <a:lstStyle/>
        <a:p>
          <a:endParaRPr lang="ru-RU"/>
        </a:p>
      </dgm:t>
    </dgm:pt>
    <dgm:pt modelId="{349AC3FF-0EB7-4056-B82F-0CB55770EB74}" type="sibTrans" cxnId="{59F48C76-A199-49A2-822A-303D6F8D390B}">
      <dgm:prSet/>
      <dgm:spPr/>
      <dgm:t>
        <a:bodyPr/>
        <a:lstStyle/>
        <a:p>
          <a:endParaRPr lang="ru-RU"/>
        </a:p>
      </dgm:t>
    </dgm:pt>
    <dgm:pt modelId="{B38961F2-0601-485A-ACAC-8A6036A6D589}">
      <dgm:prSet/>
      <dgm:spPr/>
      <dgm:t>
        <a:bodyPr/>
        <a:lstStyle/>
        <a:p>
          <a:pPr rtl="0"/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(* + 2a)</a:t>
          </a:r>
          <a:r>
            <a:rPr lang="en-US" baseline="30000" dirty="0" smtClean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 = * + * + 12ab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F7277A4-F7EF-4D01-BEBB-BF25A3035E88}" type="parTrans" cxnId="{53203841-C840-41B0-8362-7F4D8E283224}">
      <dgm:prSet/>
      <dgm:spPr/>
      <dgm:t>
        <a:bodyPr/>
        <a:lstStyle/>
        <a:p>
          <a:endParaRPr lang="ru-RU"/>
        </a:p>
      </dgm:t>
    </dgm:pt>
    <dgm:pt modelId="{2F1633E2-8DCA-4425-8E06-471E653C1B24}" type="sibTrans" cxnId="{53203841-C840-41B0-8362-7F4D8E283224}">
      <dgm:prSet/>
      <dgm:spPr/>
      <dgm:t>
        <a:bodyPr/>
        <a:lstStyle/>
        <a:p>
          <a:endParaRPr lang="ru-RU"/>
        </a:p>
      </dgm:t>
    </dgm:pt>
    <dgm:pt modelId="{362EA2A2-D616-4440-9504-8E3E0C47B8AC}">
      <dgm:prSet/>
      <dgm:spPr/>
      <dgm:t>
        <a:bodyPr/>
        <a:lstStyle/>
        <a:p>
          <a:pPr rtl="0"/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0,01m</a:t>
          </a:r>
          <a:r>
            <a:rPr lang="en-US" baseline="30000" dirty="0" smtClean="0">
              <a:solidFill>
                <a:schemeClr val="tx1">
                  <a:lumMod val="85000"/>
                  <a:lumOff val="15000"/>
                </a:schemeClr>
              </a:solidFill>
            </a:rPr>
            <a:t>4 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– 144n</a:t>
          </a:r>
          <a:r>
            <a:rPr lang="en-US" baseline="30000" dirty="0" smtClean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 = (0,1m</a:t>
          </a:r>
          <a:r>
            <a:rPr lang="en-US" baseline="30000" dirty="0" smtClean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 - *)( * + *)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C5CA3AB-A2C5-4731-8DDB-BB2C7EC83250}" type="parTrans" cxnId="{8A8F44ED-9AB3-4D8B-ABCF-E7C44773FE11}">
      <dgm:prSet/>
      <dgm:spPr/>
      <dgm:t>
        <a:bodyPr/>
        <a:lstStyle/>
        <a:p>
          <a:endParaRPr lang="ru-RU"/>
        </a:p>
      </dgm:t>
    </dgm:pt>
    <dgm:pt modelId="{6973A214-ECA7-4817-A8BB-7F6B73A2F42B}" type="sibTrans" cxnId="{8A8F44ED-9AB3-4D8B-ABCF-E7C44773FE11}">
      <dgm:prSet/>
      <dgm:spPr/>
      <dgm:t>
        <a:bodyPr/>
        <a:lstStyle/>
        <a:p>
          <a:endParaRPr lang="ru-RU"/>
        </a:p>
      </dgm:t>
    </dgm:pt>
    <dgm:pt modelId="{0B57DB55-FD8F-4E1F-90DB-429B058222C9}">
      <dgm:prSet/>
      <dgm:spPr/>
      <dgm:t>
        <a:bodyPr/>
        <a:lstStyle/>
        <a:p>
          <a:pPr rtl="0"/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(* - b</a:t>
          </a:r>
          <a:r>
            <a:rPr lang="en-US" baseline="30000" dirty="0" smtClean="0">
              <a:solidFill>
                <a:schemeClr val="tx1">
                  <a:lumMod val="85000"/>
                  <a:lumOff val="15000"/>
                </a:schemeClr>
              </a:solidFill>
            </a:rPr>
            <a:t>4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)(* + b</a:t>
          </a:r>
          <a:r>
            <a:rPr lang="en-US" baseline="30000" dirty="0" smtClean="0">
              <a:solidFill>
                <a:schemeClr val="tx1">
                  <a:lumMod val="85000"/>
                  <a:lumOff val="15000"/>
                </a:schemeClr>
              </a:solidFill>
            </a:rPr>
            <a:t>4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) = 121a</a:t>
          </a:r>
          <a:r>
            <a:rPr lang="en-US" baseline="30000" dirty="0" smtClean="0">
              <a:solidFill>
                <a:schemeClr val="tx1">
                  <a:lumMod val="85000"/>
                  <a:lumOff val="15000"/>
                </a:schemeClr>
              </a:solidFill>
            </a:rPr>
            <a:t>10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 - *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79264C5-C274-4C57-B672-240870203787}" type="parTrans" cxnId="{B400A79E-412F-48A3-8545-8B6EE7916DCB}">
      <dgm:prSet/>
      <dgm:spPr/>
      <dgm:t>
        <a:bodyPr/>
        <a:lstStyle/>
        <a:p>
          <a:endParaRPr lang="ru-RU"/>
        </a:p>
      </dgm:t>
    </dgm:pt>
    <dgm:pt modelId="{B35F4D17-DA44-4BE7-9B5E-57DF7FE3816A}" type="sibTrans" cxnId="{B400A79E-412F-48A3-8545-8B6EE7916DCB}">
      <dgm:prSet/>
      <dgm:spPr/>
      <dgm:t>
        <a:bodyPr/>
        <a:lstStyle/>
        <a:p>
          <a:endParaRPr lang="ru-RU"/>
        </a:p>
      </dgm:t>
    </dgm:pt>
    <dgm:pt modelId="{79E76418-9A6A-4889-9B0D-5FC6C8F1E299}">
      <dgm:prSet/>
      <dgm:spPr/>
      <dgm:t>
        <a:bodyPr/>
        <a:lstStyle/>
        <a:p>
          <a:pPr rtl="0"/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* ∙(a</a:t>
          </a:r>
          <a:r>
            <a:rPr lang="en-US" baseline="30000" dirty="0" smtClean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 – 2b) = 3a</a:t>
          </a:r>
          <a:r>
            <a:rPr lang="en-US" baseline="30000" dirty="0" smtClean="0">
              <a:solidFill>
                <a:schemeClr val="tx1">
                  <a:lumMod val="85000"/>
                  <a:lumOff val="15000"/>
                </a:schemeClr>
              </a:solidFill>
            </a:rPr>
            <a:t>3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b</a:t>
          </a:r>
          <a:r>
            <a:rPr lang="en-US" baseline="300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- * 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70050C7-33C6-463F-AAB8-2858DA48C03A}" type="parTrans" cxnId="{634DE316-E495-4741-99BA-387AA685B126}">
      <dgm:prSet/>
      <dgm:spPr/>
      <dgm:t>
        <a:bodyPr/>
        <a:lstStyle/>
        <a:p>
          <a:endParaRPr lang="ru-RU"/>
        </a:p>
      </dgm:t>
    </dgm:pt>
    <dgm:pt modelId="{16D015EB-D100-4A3E-B583-CC4CA8F07EB2}" type="sibTrans" cxnId="{634DE316-E495-4741-99BA-387AA685B126}">
      <dgm:prSet/>
      <dgm:spPr/>
      <dgm:t>
        <a:bodyPr/>
        <a:lstStyle/>
        <a:p>
          <a:endParaRPr lang="ru-RU"/>
        </a:p>
      </dgm:t>
    </dgm:pt>
    <dgm:pt modelId="{BCBA25D7-8EAC-4C8F-ADAB-8BAF174CFFDE}" type="pres">
      <dgm:prSet presAssocID="{E6082399-3B3B-473C-8E25-FDB526DB82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71A10C-CA7A-437F-AD83-7443E7B89862}" type="pres">
      <dgm:prSet presAssocID="{E5258B59-8B47-4EC9-A463-1A893D2A782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7B05A-AF8D-41FF-A9B7-77FA450C84B7}" type="pres">
      <dgm:prSet presAssocID="{7697701E-055F-47A2-A903-5C97D5EA81E8}" presName="spacer" presStyleCnt="0"/>
      <dgm:spPr/>
    </dgm:pt>
    <dgm:pt modelId="{3A0FAEDE-D64D-4C5B-A55C-0A33C88E05BA}" type="pres">
      <dgm:prSet presAssocID="{C6E9C699-0B4E-4DBB-A435-72F3933CD4C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24E14-3AFC-4CDE-9F50-E0DB6AEB5AD9}" type="pres">
      <dgm:prSet presAssocID="{349AC3FF-0EB7-4056-B82F-0CB55770EB74}" presName="spacer" presStyleCnt="0"/>
      <dgm:spPr/>
    </dgm:pt>
    <dgm:pt modelId="{148AB95B-AE11-4D4C-8458-9B8AC5B78ADF}" type="pres">
      <dgm:prSet presAssocID="{B38961F2-0601-485A-ACAC-8A6036A6D589}" presName="parentText" presStyleLbl="node1" presStyleIdx="2" presStyleCnt="6" custLinFactNeighborX="1001" custLinFactNeighborY="76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05856-BD14-4D72-AC18-8A8E472C1A96}" type="pres">
      <dgm:prSet presAssocID="{2F1633E2-8DCA-4425-8E06-471E653C1B24}" presName="spacer" presStyleCnt="0"/>
      <dgm:spPr/>
    </dgm:pt>
    <dgm:pt modelId="{E07901B2-8243-4BE1-B11F-29B30CE58FD3}" type="pres">
      <dgm:prSet presAssocID="{362EA2A2-D616-4440-9504-8E3E0C47B8A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828A2-AA14-4D2A-8D81-C10BAE1F0BDE}" type="pres">
      <dgm:prSet presAssocID="{6973A214-ECA7-4817-A8BB-7F6B73A2F42B}" presName="spacer" presStyleCnt="0"/>
      <dgm:spPr/>
    </dgm:pt>
    <dgm:pt modelId="{803CFBC8-AFB0-4CA4-A625-D0B14D3BC3AD}" type="pres">
      <dgm:prSet presAssocID="{0B57DB55-FD8F-4E1F-90DB-429B058222C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EDB0E-9B34-40BB-8EAE-59D6807C99A4}" type="pres">
      <dgm:prSet presAssocID="{B35F4D17-DA44-4BE7-9B5E-57DF7FE3816A}" presName="spacer" presStyleCnt="0"/>
      <dgm:spPr/>
    </dgm:pt>
    <dgm:pt modelId="{F1805BCC-8C51-4C27-A7C1-09FABD065289}" type="pres">
      <dgm:prSet presAssocID="{79E76418-9A6A-4889-9B0D-5FC6C8F1E29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DAB4F2-4B95-485A-8B53-692176BE891D}" type="presOf" srcId="{0B57DB55-FD8F-4E1F-90DB-429B058222C9}" destId="{803CFBC8-AFB0-4CA4-A625-D0B14D3BC3AD}" srcOrd="0" destOrd="0" presId="urn:microsoft.com/office/officeart/2005/8/layout/vList2"/>
    <dgm:cxn modelId="{705205F2-2A4E-4EC8-A787-7A1FA3B29A27}" type="presOf" srcId="{362EA2A2-D616-4440-9504-8E3E0C47B8AC}" destId="{E07901B2-8243-4BE1-B11F-29B30CE58FD3}" srcOrd="0" destOrd="0" presId="urn:microsoft.com/office/officeart/2005/8/layout/vList2"/>
    <dgm:cxn modelId="{44A950FF-A72C-4E1A-B6C8-6110F528C75B}" type="presOf" srcId="{B38961F2-0601-485A-ACAC-8A6036A6D589}" destId="{148AB95B-AE11-4D4C-8458-9B8AC5B78ADF}" srcOrd="0" destOrd="0" presId="urn:microsoft.com/office/officeart/2005/8/layout/vList2"/>
    <dgm:cxn modelId="{59F48C76-A199-49A2-822A-303D6F8D390B}" srcId="{E6082399-3B3B-473C-8E25-FDB526DB8221}" destId="{C6E9C699-0B4E-4DBB-A435-72F3933CD4CC}" srcOrd="1" destOrd="0" parTransId="{C3DDB411-E5FF-479F-8417-2B1D4AD8360B}" sibTransId="{349AC3FF-0EB7-4056-B82F-0CB55770EB74}"/>
    <dgm:cxn modelId="{911E80EE-8DE6-47F7-A29B-F7D34EB3746B}" type="presOf" srcId="{C6E9C699-0B4E-4DBB-A435-72F3933CD4CC}" destId="{3A0FAEDE-D64D-4C5B-A55C-0A33C88E05BA}" srcOrd="0" destOrd="0" presId="urn:microsoft.com/office/officeart/2005/8/layout/vList2"/>
    <dgm:cxn modelId="{B400A79E-412F-48A3-8545-8B6EE7916DCB}" srcId="{E6082399-3B3B-473C-8E25-FDB526DB8221}" destId="{0B57DB55-FD8F-4E1F-90DB-429B058222C9}" srcOrd="4" destOrd="0" parTransId="{579264C5-C274-4C57-B672-240870203787}" sibTransId="{B35F4D17-DA44-4BE7-9B5E-57DF7FE3816A}"/>
    <dgm:cxn modelId="{53203841-C840-41B0-8362-7F4D8E283224}" srcId="{E6082399-3B3B-473C-8E25-FDB526DB8221}" destId="{B38961F2-0601-485A-ACAC-8A6036A6D589}" srcOrd="2" destOrd="0" parTransId="{7F7277A4-F7EF-4D01-BEBB-BF25A3035E88}" sibTransId="{2F1633E2-8DCA-4425-8E06-471E653C1B24}"/>
    <dgm:cxn modelId="{DA4744CC-4154-4EF5-8DB0-C665E383EEBD}" type="presOf" srcId="{E6082399-3B3B-473C-8E25-FDB526DB8221}" destId="{BCBA25D7-8EAC-4C8F-ADAB-8BAF174CFFDE}" srcOrd="0" destOrd="0" presId="urn:microsoft.com/office/officeart/2005/8/layout/vList2"/>
    <dgm:cxn modelId="{634DE316-E495-4741-99BA-387AA685B126}" srcId="{E6082399-3B3B-473C-8E25-FDB526DB8221}" destId="{79E76418-9A6A-4889-9B0D-5FC6C8F1E299}" srcOrd="5" destOrd="0" parTransId="{A70050C7-33C6-463F-AAB8-2858DA48C03A}" sibTransId="{16D015EB-D100-4A3E-B583-CC4CA8F07EB2}"/>
    <dgm:cxn modelId="{BA18A34F-B008-4560-9E4C-F75A1126B463}" type="presOf" srcId="{79E76418-9A6A-4889-9B0D-5FC6C8F1E299}" destId="{F1805BCC-8C51-4C27-A7C1-09FABD065289}" srcOrd="0" destOrd="0" presId="urn:microsoft.com/office/officeart/2005/8/layout/vList2"/>
    <dgm:cxn modelId="{5B204CE9-A7C0-487C-92FF-DF8ACFDF2393}" srcId="{E6082399-3B3B-473C-8E25-FDB526DB8221}" destId="{E5258B59-8B47-4EC9-A463-1A893D2A782D}" srcOrd="0" destOrd="0" parTransId="{6BC317B7-6C16-4E81-959F-0FE68F975A3B}" sibTransId="{7697701E-055F-47A2-A903-5C97D5EA81E8}"/>
    <dgm:cxn modelId="{2033C563-E23F-493C-B098-CAC1100DCBCB}" type="presOf" srcId="{E5258B59-8B47-4EC9-A463-1A893D2A782D}" destId="{0971A10C-CA7A-437F-AD83-7443E7B89862}" srcOrd="0" destOrd="0" presId="urn:microsoft.com/office/officeart/2005/8/layout/vList2"/>
    <dgm:cxn modelId="{8A8F44ED-9AB3-4D8B-ABCF-E7C44773FE11}" srcId="{E6082399-3B3B-473C-8E25-FDB526DB8221}" destId="{362EA2A2-D616-4440-9504-8E3E0C47B8AC}" srcOrd="3" destOrd="0" parTransId="{DC5CA3AB-A2C5-4731-8DDB-BB2C7EC83250}" sibTransId="{6973A214-ECA7-4817-A8BB-7F6B73A2F42B}"/>
    <dgm:cxn modelId="{91EA5DB5-93F1-44BB-81F9-33391AC6BBCA}" type="presParOf" srcId="{BCBA25D7-8EAC-4C8F-ADAB-8BAF174CFFDE}" destId="{0971A10C-CA7A-437F-AD83-7443E7B89862}" srcOrd="0" destOrd="0" presId="urn:microsoft.com/office/officeart/2005/8/layout/vList2"/>
    <dgm:cxn modelId="{BB0D0634-FFBF-4E74-AD6D-888C55DE9CC4}" type="presParOf" srcId="{BCBA25D7-8EAC-4C8F-ADAB-8BAF174CFFDE}" destId="{92F7B05A-AF8D-41FF-A9B7-77FA450C84B7}" srcOrd="1" destOrd="0" presId="urn:microsoft.com/office/officeart/2005/8/layout/vList2"/>
    <dgm:cxn modelId="{84E0067E-000C-4605-BC9A-61CC2791F170}" type="presParOf" srcId="{BCBA25D7-8EAC-4C8F-ADAB-8BAF174CFFDE}" destId="{3A0FAEDE-D64D-4C5B-A55C-0A33C88E05BA}" srcOrd="2" destOrd="0" presId="urn:microsoft.com/office/officeart/2005/8/layout/vList2"/>
    <dgm:cxn modelId="{CDA685D5-54D3-4355-B0E8-B0B474ABA0E3}" type="presParOf" srcId="{BCBA25D7-8EAC-4C8F-ADAB-8BAF174CFFDE}" destId="{46324E14-3AFC-4CDE-9F50-E0DB6AEB5AD9}" srcOrd="3" destOrd="0" presId="urn:microsoft.com/office/officeart/2005/8/layout/vList2"/>
    <dgm:cxn modelId="{A2911F41-6453-4F79-AAE0-3474BBB5F746}" type="presParOf" srcId="{BCBA25D7-8EAC-4C8F-ADAB-8BAF174CFFDE}" destId="{148AB95B-AE11-4D4C-8458-9B8AC5B78ADF}" srcOrd="4" destOrd="0" presId="urn:microsoft.com/office/officeart/2005/8/layout/vList2"/>
    <dgm:cxn modelId="{3F96E460-4325-485A-899D-FEB346E9614D}" type="presParOf" srcId="{BCBA25D7-8EAC-4C8F-ADAB-8BAF174CFFDE}" destId="{37305856-BD14-4D72-AC18-8A8E472C1A96}" srcOrd="5" destOrd="0" presId="urn:microsoft.com/office/officeart/2005/8/layout/vList2"/>
    <dgm:cxn modelId="{A1BF2E1B-29D8-4C6D-9358-CB57D19838E5}" type="presParOf" srcId="{BCBA25D7-8EAC-4C8F-ADAB-8BAF174CFFDE}" destId="{E07901B2-8243-4BE1-B11F-29B30CE58FD3}" srcOrd="6" destOrd="0" presId="urn:microsoft.com/office/officeart/2005/8/layout/vList2"/>
    <dgm:cxn modelId="{A87132CF-F01E-47E4-B6C7-9C827642009F}" type="presParOf" srcId="{BCBA25D7-8EAC-4C8F-ADAB-8BAF174CFFDE}" destId="{04F828A2-AA14-4D2A-8D81-C10BAE1F0BDE}" srcOrd="7" destOrd="0" presId="urn:microsoft.com/office/officeart/2005/8/layout/vList2"/>
    <dgm:cxn modelId="{12E65618-6686-41A5-AE7B-DE2320305DCB}" type="presParOf" srcId="{BCBA25D7-8EAC-4C8F-ADAB-8BAF174CFFDE}" destId="{803CFBC8-AFB0-4CA4-A625-D0B14D3BC3AD}" srcOrd="8" destOrd="0" presId="urn:microsoft.com/office/officeart/2005/8/layout/vList2"/>
    <dgm:cxn modelId="{EAC29A67-810F-4615-BFD9-F149AFE645B0}" type="presParOf" srcId="{BCBA25D7-8EAC-4C8F-ADAB-8BAF174CFFDE}" destId="{649EDB0E-9B34-40BB-8EAE-59D6807C99A4}" srcOrd="9" destOrd="0" presId="urn:microsoft.com/office/officeart/2005/8/layout/vList2"/>
    <dgm:cxn modelId="{2CAF2F4D-2E43-472F-819B-540A430ACC20}" type="presParOf" srcId="{BCBA25D7-8EAC-4C8F-ADAB-8BAF174CFFDE}" destId="{F1805BCC-8C51-4C27-A7C1-09FABD06528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8374A3-F69E-4359-A3CE-2A201D0835A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606159-6F3F-4BAA-86B6-5A8885427002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1)</a:t>
          </a:r>
          <a:endParaRPr lang="ru-RU" dirty="0">
            <a:solidFill>
              <a:srgbClr val="C00000"/>
            </a:solidFill>
          </a:endParaRPr>
        </a:p>
      </dgm:t>
    </dgm:pt>
    <dgm:pt modelId="{4C0EA2D4-B5CB-42B3-8B39-89BC04815D89}" type="parTrans" cxnId="{A095DD8D-2A77-487B-9F46-5F2F892A46BA}">
      <dgm:prSet/>
      <dgm:spPr/>
      <dgm:t>
        <a:bodyPr/>
        <a:lstStyle/>
        <a:p>
          <a:endParaRPr lang="ru-RU"/>
        </a:p>
      </dgm:t>
    </dgm:pt>
    <dgm:pt modelId="{C47BFE75-B141-42B8-ADC0-37A64AE10D40}" type="sibTrans" cxnId="{A095DD8D-2A77-487B-9F46-5F2F892A46BA}">
      <dgm:prSet/>
      <dgm:spPr/>
      <dgm:t>
        <a:bodyPr/>
        <a:lstStyle/>
        <a:p>
          <a:endParaRPr lang="ru-RU"/>
        </a:p>
      </dgm:t>
    </dgm:pt>
    <dgm:pt modelId="{F8CBADFC-D38F-4E30-88A6-A53E21F1F235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2)</a:t>
          </a:r>
          <a:endParaRPr lang="ru-RU" dirty="0">
            <a:solidFill>
              <a:srgbClr val="C00000"/>
            </a:solidFill>
          </a:endParaRPr>
        </a:p>
      </dgm:t>
    </dgm:pt>
    <dgm:pt modelId="{2D6149BC-0D4B-45FA-AB99-376C10E1E913}" type="parTrans" cxnId="{10135C98-5F08-48D4-A70D-548BE6B25CA4}">
      <dgm:prSet/>
      <dgm:spPr/>
      <dgm:t>
        <a:bodyPr/>
        <a:lstStyle/>
        <a:p>
          <a:endParaRPr lang="ru-RU"/>
        </a:p>
      </dgm:t>
    </dgm:pt>
    <dgm:pt modelId="{FE15142C-86AB-4D8E-8809-63B352A0BA54}" type="sibTrans" cxnId="{10135C98-5F08-48D4-A70D-548BE6B25CA4}">
      <dgm:prSet/>
      <dgm:spPr/>
      <dgm:t>
        <a:bodyPr/>
        <a:lstStyle/>
        <a:p>
          <a:endParaRPr lang="ru-RU"/>
        </a:p>
      </dgm:t>
    </dgm:pt>
    <dgm:pt modelId="{73004A73-6D97-4719-947B-9FCC7E5B782D}">
      <dgm:prSet/>
      <dgm:spPr/>
      <dgm:t>
        <a:bodyPr/>
        <a:lstStyle/>
        <a:p>
          <a:r>
            <a:rPr lang="ru-RU" dirty="0" smtClean="0"/>
            <a:t>Какая цель состояла перед вами в начале урока?</a:t>
          </a:r>
          <a:endParaRPr lang="ru-RU" dirty="0"/>
        </a:p>
      </dgm:t>
    </dgm:pt>
    <dgm:pt modelId="{0D219C41-02BD-4476-87A7-7BFDD7BDFD21}" type="parTrans" cxnId="{50D33B49-69B4-4E6F-896F-97C4A616CEA8}">
      <dgm:prSet/>
      <dgm:spPr/>
      <dgm:t>
        <a:bodyPr/>
        <a:lstStyle/>
        <a:p>
          <a:endParaRPr lang="ru-RU"/>
        </a:p>
      </dgm:t>
    </dgm:pt>
    <dgm:pt modelId="{CE66EE84-0902-4870-A6E9-FECF67AE037C}" type="sibTrans" cxnId="{50D33B49-69B4-4E6F-896F-97C4A616CEA8}">
      <dgm:prSet/>
      <dgm:spPr/>
      <dgm:t>
        <a:bodyPr/>
        <a:lstStyle/>
        <a:p>
          <a:endParaRPr lang="ru-RU"/>
        </a:p>
      </dgm:t>
    </dgm:pt>
    <dgm:pt modelId="{B2D1B5F0-292F-4117-8650-E0671A2DDD78}">
      <dgm:prSet/>
      <dgm:spPr/>
      <dgm:t>
        <a:bodyPr/>
        <a:lstStyle/>
        <a:p>
          <a:r>
            <a:rPr lang="ru-RU" dirty="0" smtClean="0"/>
            <a:t>Вам было на уроке: легко, обычно, трудно?</a:t>
          </a:r>
          <a:endParaRPr lang="ru-RU" dirty="0"/>
        </a:p>
      </dgm:t>
    </dgm:pt>
    <dgm:pt modelId="{82962BA5-42DA-4EDA-BA58-3A3BA00473B7}" type="parTrans" cxnId="{C45E17B8-0F81-49AF-A310-71BA66A6A9C5}">
      <dgm:prSet/>
      <dgm:spPr/>
      <dgm:t>
        <a:bodyPr/>
        <a:lstStyle/>
        <a:p>
          <a:endParaRPr lang="ru-RU"/>
        </a:p>
      </dgm:t>
    </dgm:pt>
    <dgm:pt modelId="{2F8F50BC-1179-410F-8CE5-8248C612AD2E}" type="sibTrans" cxnId="{C45E17B8-0F81-49AF-A310-71BA66A6A9C5}">
      <dgm:prSet/>
      <dgm:spPr/>
      <dgm:t>
        <a:bodyPr/>
        <a:lstStyle/>
        <a:p>
          <a:endParaRPr lang="ru-RU"/>
        </a:p>
      </dgm:t>
    </dgm:pt>
    <dgm:pt modelId="{B48EFC87-B02C-4D2B-A2AD-1958BC145CBA}" type="pres">
      <dgm:prSet presAssocID="{448374A3-F69E-4359-A3CE-2A201D0835A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49B9F0-C7EE-4B8F-ADFB-442183BCB76E}" type="pres">
      <dgm:prSet presAssocID="{7B606159-6F3F-4BAA-86B6-5A8885427002}" presName="composite" presStyleCnt="0"/>
      <dgm:spPr/>
    </dgm:pt>
    <dgm:pt modelId="{3E0474C9-7EE1-4A43-851C-725925680814}" type="pres">
      <dgm:prSet presAssocID="{7B606159-6F3F-4BAA-86B6-5A8885427002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571E7-A66A-4057-A20D-A2947546F9E8}" type="pres">
      <dgm:prSet presAssocID="{7B606159-6F3F-4BAA-86B6-5A8885427002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C2AD6-6DF2-49FF-BC4A-832487B67F02}" type="pres">
      <dgm:prSet presAssocID="{C47BFE75-B141-42B8-ADC0-37A64AE10D40}" presName="sp" presStyleCnt="0"/>
      <dgm:spPr/>
    </dgm:pt>
    <dgm:pt modelId="{0833A1F8-7C45-4976-BECB-9C65EA34EE8B}" type="pres">
      <dgm:prSet presAssocID="{F8CBADFC-D38F-4E30-88A6-A53E21F1F235}" presName="composite" presStyleCnt="0"/>
      <dgm:spPr/>
    </dgm:pt>
    <dgm:pt modelId="{D911D71D-0862-40F5-B28F-5CB8F0DC7C9F}" type="pres">
      <dgm:prSet presAssocID="{F8CBADFC-D38F-4E30-88A6-A53E21F1F23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BE33F-5852-4666-B0C3-3D469295E9F3}" type="pres">
      <dgm:prSet presAssocID="{F8CBADFC-D38F-4E30-88A6-A53E21F1F235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135C98-5F08-48D4-A70D-548BE6B25CA4}" srcId="{448374A3-F69E-4359-A3CE-2A201D0835A1}" destId="{F8CBADFC-D38F-4E30-88A6-A53E21F1F235}" srcOrd="1" destOrd="0" parTransId="{2D6149BC-0D4B-45FA-AB99-376C10E1E913}" sibTransId="{FE15142C-86AB-4D8E-8809-63B352A0BA54}"/>
    <dgm:cxn modelId="{A39E7B13-8376-427A-8B0F-6EF26E7B9450}" type="presOf" srcId="{448374A3-F69E-4359-A3CE-2A201D0835A1}" destId="{B48EFC87-B02C-4D2B-A2AD-1958BC145CBA}" srcOrd="0" destOrd="0" presId="urn:microsoft.com/office/officeart/2005/8/layout/chevron2"/>
    <dgm:cxn modelId="{A095DD8D-2A77-487B-9F46-5F2F892A46BA}" srcId="{448374A3-F69E-4359-A3CE-2A201D0835A1}" destId="{7B606159-6F3F-4BAA-86B6-5A8885427002}" srcOrd="0" destOrd="0" parTransId="{4C0EA2D4-B5CB-42B3-8B39-89BC04815D89}" sibTransId="{C47BFE75-B141-42B8-ADC0-37A64AE10D40}"/>
    <dgm:cxn modelId="{A45EE394-9835-4012-B39E-12A0F5D3CB19}" type="presOf" srcId="{B2D1B5F0-292F-4117-8650-E0671A2DDD78}" destId="{BE7BE33F-5852-4666-B0C3-3D469295E9F3}" srcOrd="0" destOrd="0" presId="urn:microsoft.com/office/officeart/2005/8/layout/chevron2"/>
    <dgm:cxn modelId="{C45E17B8-0F81-49AF-A310-71BA66A6A9C5}" srcId="{F8CBADFC-D38F-4E30-88A6-A53E21F1F235}" destId="{B2D1B5F0-292F-4117-8650-E0671A2DDD78}" srcOrd="0" destOrd="0" parTransId="{82962BA5-42DA-4EDA-BA58-3A3BA00473B7}" sibTransId="{2F8F50BC-1179-410F-8CE5-8248C612AD2E}"/>
    <dgm:cxn modelId="{0677C6F9-CDE2-4BDB-9350-DB714D940DA0}" type="presOf" srcId="{F8CBADFC-D38F-4E30-88A6-A53E21F1F235}" destId="{D911D71D-0862-40F5-B28F-5CB8F0DC7C9F}" srcOrd="0" destOrd="0" presId="urn:microsoft.com/office/officeart/2005/8/layout/chevron2"/>
    <dgm:cxn modelId="{50D33B49-69B4-4E6F-896F-97C4A616CEA8}" srcId="{7B606159-6F3F-4BAA-86B6-5A8885427002}" destId="{73004A73-6D97-4719-947B-9FCC7E5B782D}" srcOrd="0" destOrd="0" parTransId="{0D219C41-02BD-4476-87A7-7BFDD7BDFD21}" sibTransId="{CE66EE84-0902-4870-A6E9-FECF67AE037C}"/>
    <dgm:cxn modelId="{1068257B-30D9-47FE-85D0-195C74A82220}" type="presOf" srcId="{7B606159-6F3F-4BAA-86B6-5A8885427002}" destId="{3E0474C9-7EE1-4A43-851C-725925680814}" srcOrd="0" destOrd="0" presId="urn:microsoft.com/office/officeart/2005/8/layout/chevron2"/>
    <dgm:cxn modelId="{32FEEABD-25E9-4462-BA9E-849E6799F515}" type="presOf" srcId="{73004A73-6D97-4719-947B-9FCC7E5B782D}" destId="{DBD571E7-A66A-4057-A20D-A2947546F9E8}" srcOrd="0" destOrd="0" presId="urn:microsoft.com/office/officeart/2005/8/layout/chevron2"/>
    <dgm:cxn modelId="{85CE5324-1081-48BB-8917-53495EEA2224}" type="presParOf" srcId="{B48EFC87-B02C-4D2B-A2AD-1958BC145CBA}" destId="{D749B9F0-C7EE-4B8F-ADFB-442183BCB76E}" srcOrd="0" destOrd="0" presId="urn:microsoft.com/office/officeart/2005/8/layout/chevron2"/>
    <dgm:cxn modelId="{176FEDA0-D632-4107-8F74-CF0FE3213359}" type="presParOf" srcId="{D749B9F0-C7EE-4B8F-ADFB-442183BCB76E}" destId="{3E0474C9-7EE1-4A43-851C-725925680814}" srcOrd="0" destOrd="0" presId="urn:microsoft.com/office/officeart/2005/8/layout/chevron2"/>
    <dgm:cxn modelId="{35CCAD2E-2E7F-4657-AE2D-BF33266B62D6}" type="presParOf" srcId="{D749B9F0-C7EE-4B8F-ADFB-442183BCB76E}" destId="{DBD571E7-A66A-4057-A20D-A2947546F9E8}" srcOrd="1" destOrd="0" presId="urn:microsoft.com/office/officeart/2005/8/layout/chevron2"/>
    <dgm:cxn modelId="{7FE90964-F2F0-460A-A8F8-B0F7F7600E6D}" type="presParOf" srcId="{B48EFC87-B02C-4D2B-A2AD-1958BC145CBA}" destId="{EC0C2AD6-6DF2-49FF-BC4A-832487B67F02}" srcOrd="1" destOrd="0" presId="urn:microsoft.com/office/officeart/2005/8/layout/chevron2"/>
    <dgm:cxn modelId="{D71838A8-40F8-4AEF-8C0A-F6AD0AA00526}" type="presParOf" srcId="{B48EFC87-B02C-4D2B-A2AD-1958BC145CBA}" destId="{0833A1F8-7C45-4976-BECB-9C65EA34EE8B}" srcOrd="2" destOrd="0" presId="urn:microsoft.com/office/officeart/2005/8/layout/chevron2"/>
    <dgm:cxn modelId="{4045ABB7-9695-4B62-88CE-46980AB97188}" type="presParOf" srcId="{0833A1F8-7C45-4976-BECB-9C65EA34EE8B}" destId="{D911D71D-0862-40F5-B28F-5CB8F0DC7C9F}" srcOrd="0" destOrd="0" presId="urn:microsoft.com/office/officeart/2005/8/layout/chevron2"/>
    <dgm:cxn modelId="{D458FF9B-CA72-4B1A-83AD-D6BC76CCA28F}" type="presParOf" srcId="{0833A1F8-7C45-4976-BECB-9C65EA34EE8B}" destId="{BE7BE33F-5852-4666-B0C3-3D469295E9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562503-C1DF-4BC5-92EE-C12F266339B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FD230F-8312-43C5-9621-4A56CD705A75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Определите общий множитель  </a:t>
          </a:r>
          <a:r>
            <a:rPr lang="ru-RU" i="1" dirty="0" smtClean="0">
              <a:solidFill>
                <a:srgbClr val="7030A0"/>
              </a:solidFill>
            </a:rPr>
            <a:t>8х</a:t>
          </a:r>
          <a:r>
            <a:rPr lang="ru-RU" i="1" baseline="30000" dirty="0" smtClean="0">
              <a:solidFill>
                <a:srgbClr val="7030A0"/>
              </a:solidFill>
            </a:rPr>
            <a:t>4</a:t>
          </a:r>
          <a:r>
            <a:rPr lang="ru-RU" i="1" dirty="0" smtClean="0">
              <a:solidFill>
                <a:srgbClr val="7030A0"/>
              </a:solidFill>
            </a:rPr>
            <a:t>у</a:t>
          </a:r>
          <a:r>
            <a:rPr lang="ru-RU" i="1" baseline="30000" dirty="0" smtClean="0">
              <a:solidFill>
                <a:srgbClr val="7030A0"/>
              </a:solidFill>
            </a:rPr>
            <a:t>2</a:t>
          </a:r>
          <a:r>
            <a:rPr lang="ru-RU" i="1" dirty="0" smtClean="0">
              <a:solidFill>
                <a:srgbClr val="7030A0"/>
              </a:solidFill>
            </a:rPr>
            <a:t> – 12х</a:t>
          </a:r>
          <a:r>
            <a:rPr lang="ru-RU" i="1" baseline="30000" dirty="0" smtClean="0">
              <a:solidFill>
                <a:srgbClr val="7030A0"/>
              </a:solidFill>
            </a:rPr>
            <a:t>2</a:t>
          </a:r>
          <a:r>
            <a:rPr lang="ru-RU" i="1" dirty="0" smtClean="0">
              <a:solidFill>
                <a:srgbClr val="7030A0"/>
              </a:solidFill>
            </a:rPr>
            <a:t>у</a:t>
          </a:r>
          <a:r>
            <a:rPr lang="ru-RU" i="1" baseline="30000" dirty="0" smtClean="0">
              <a:solidFill>
                <a:srgbClr val="7030A0"/>
              </a:solidFill>
            </a:rPr>
            <a:t>2</a:t>
          </a:r>
          <a:endParaRPr lang="ru-RU" dirty="0">
            <a:solidFill>
              <a:srgbClr val="7030A0"/>
            </a:solidFill>
          </a:endParaRPr>
        </a:p>
      </dgm:t>
    </dgm:pt>
    <dgm:pt modelId="{794B0BE1-3097-44B3-BD91-35CBC8D9F708}" type="parTrans" cxnId="{5F03395C-10F8-4E68-B0AF-10E5BEC96146}">
      <dgm:prSet/>
      <dgm:spPr/>
      <dgm:t>
        <a:bodyPr/>
        <a:lstStyle/>
        <a:p>
          <a:endParaRPr lang="ru-RU"/>
        </a:p>
      </dgm:t>
    </dgm:pt>
    <dgm:pt modelId="{138E2AF9-A331-4879-98D5-91E5452F7D63}" type="sibTrans" cxnId="{5F03395C-10F8-4E68-B0AF-10E5BEC96146}">
      <dgm:prSet/>
      <dgm:spPr/>
      <dgm:t>
        <a:bodyPr/>
        <a:lstStyle/>
        <a:p>
          <a:endParaRPr lang="ru-RU"/>
        </a:p>
      </dgm:t>
    </dgm:pt>
    <dgm:pt modelId="{3EB88857-500D-41E2-A0C5-6A33A5689EC3}">
      <dgm:prSet phldrT="[Текст]" custT="1"/>
      <dgm:spPr/>
      <dgm:t>
        <a:bodyPr/>
        <a:lstStyle/>
        <a:p>
          <a:r>
            <a:rPr lang="ru-RU" sz="2400" i="1" dirty="0" smtClean="0"/>
            <a:t>а) х</a:t>
          </a:r>
          <a:r>
            <a:rPr lang="ru-RU" sz="2400" i="1" baseline="30000" dirty="0" smtClean="0"/>
            <a:t>2</a:t>
          </a:r>
          <a:r>
            <a:rPr lang="ru-RU" sz="2400" i="1" dirty="0" smtClean="0"/>
            <a:t>у</a:t>
          </a:r>
          <a:r>
            <a:rPr lang="ru-RU" sz="2400" i="1" baseline="30000" dirty="0" smtClean="0"/>
            <a:t>2</a:t>
          </a:r>
          <a:endParaRPr lang="ru-RU" sz="2400" dirty="0"/>
        </a:p>
      </dgm:t>
    </dgm:pt>
    <dgm:pt modelId="{AB788B09-B76F-4E21-B8F7-CA6F28CD94C2}" type="parTrans" cxnId="{5582C97F-0150-425B-B334-54DE47061B35}">
      <dgm:prSet/>
      <dgm:spPr/>
      <dgm:t>
        <a:bodyPr/>
        <a:lstStyle/>
        <a:p>
          <a:endParaRPr lang="ru-RU"/>
        </a:p>
      </dgm:t>
    </dgm:pt>
    <dgm:pt modelId="{1782438D-99BD-4340-BB29-66FFB0771135}" type="sibTrans" cxnId="{5582C97F-0150-425B-B334-54DE47061B35}">
      <dgm:prSet/>
      <dgm:spPr/>
      <dgm:t>
        <a:bodyPr/>
        <a:lstStyle/>
        <a:p>
          <a:endParaRPr lang="ru-RU"/>
        </a:p>
      </dgm:t>
    </dgm:pt>
    <dgm:pt modelId="{0E70D258-F4AB-47A7-A8C3-416878BE97EB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вынесите общий множитель за скобки в выражении: </a:t>
          </a:r>
          <a:r>
            <a:rPr lang="ru-RU" i="1" dirty="0" smtClean="0">
              <a:solidFill>
                <a:srgbClr val="7030A0"/>
              </a:solidFill>
            </a:rPr>
            <a:t>3а</a:t>
          </a:r>
          <a:r>
            <a:rPr lang="ru-RU" i="1" baseline="30000" dirty="0" smtClean="0">
              <a:solidFill>
                <a:srgbClr val="7030A0"/>
              </a:solidFill>
            </a:rPr>
            <a:t>3</a:t>
          </a:r>
          <a:r>
            <a:rPr lang="ru-RU" i="1" dirty="0" smtClean="0">
              <a:solidFill>
                <a:srgbClr val="7030A0"/>
              </a:solidFill>
            </a:rPr>
            <a:t>с</a:t>
          </a:r>
          <a:r>
            <a:rPr lang="ru-RU" i="1" baseline="30000" dirty="0" smtClean="0">
              <a:solidFill>
                <a:srgbClr val="7030A0"/>
              </a:solidFill>
            </a:rPr>
            <a:t>2</a:t>
          </a:r>
          <a:r>
            <a:rPr lang="ru-RU" i="1" dirty="0" smtClean="0">
              <a:solidFill>
                <a:srgbClr val="7030A0"/>
              </a:solidFill>
            </a:rPr>
            <a:t> + 6а</a:t>
          </a:r>
          <a:r>
            <a:rPr lang="ru-RU" i="1" baseline="30000" dirty="0" smtClean="0">
              <a:solidFill>
                <a:srgbClr val="7030A0"/>
              </a:solidFill>
            </a:rPr>
            <a:t>2</a:t>
          </a:r>
          <a:r>
            <a:rPr lang="ru-RU" i="1" dirty="0" smtClean="0">
              <a:solidFill>
                <a:srgbClr val="7030A0"/>
              </a:solidFill>
            </a:rPr>
            <a:t>с</a:t>
          </a:r>
          <a:r>
            <a:rPr lang="ru-RU" i="1" baseline="30000" dirty="0" smtClean="0">
              <a:solidFill>
                <a:srgbClr val="7030A0"/>
              </a:solidFill>
            </a:rPr>
            <a:t>3</a:t>
          </a:r>
          <a:r>
            <a:rPr lang="ru-RU" i="1" dirty="0" smtClean="0">
              <a:solidFill>
                <a:srgbClr val="7030A0"/>
              </a:solidFill>
            </a:rPr>
            <a:t> – 9а</a:t>
          </a:r>
          <a:r>
            <a:rPr lang="ru-RU" i="1" baseline="30000" dirty="0" smtClean="0">
              <a:solidFill>
                <a:srgbClr val="7030A0"/>
              </a:solidFill>
            </a:rPr>
            <a:t>3</a:t>
          </a:r>
          <a:r>
            <a:rPr lang="ru-RU" i="1" dirty="0" smtClean="0">
              <a:solidFill>
                <a:srgbClr val="7030A0"/>
              </a:solidFill>
            </a:rPr>
            <a:t>с</a:t>
          </a:r>
          <a:r>
            <a:rPr lang="ru-RU" i="1" baseline="30000" dirty="0" smtClean="0">
              <a:solidFill>
                <a:srgbClr val="7030A0"/>
              </a:solidFill>
            </a:rPr>
            <a:t>3</a:t>
          </a:r>
          <a:endParaRPr lang="ru-RU" dirty="0">
            <a:solidFill>
              <a:srgbClr val="7030A0"/>
            </a:solidFill>
          </a:endParaRPr>
        </a:p>
      </dgm:t>
    </dgm:pt>
    <dgm:pt modelId="{8D65E069-989B-49C1-85C4-C8E9199C5D28}" type="parTrans" cxnId="{1CDE4322-E0AB-4953-A572-5B65E93D25B1}">
      <dgm:prSet/>
      <dgm:spPr/>
      <dgm:t>
        <a:bodyPr/>
        <a:lstStyle/>
        <a:p>
          <a:endParaRPr lang="ru-RU"/>
        </a:p>
      </dgm:t>
    </dgm:pt>
    <dgm:pt modelId="{A2E7ACE7-D1D6-418C-8C7D-1C8A0242AC92}" type="sibTrans" cxnId="{1CDE4322-E0AB-4953-A572-5B65E93D25B1}">
      <dgm:prSet/>
      <dgm:spPr/>
      <dgm:t>
        <a:bodyPr/>
        <a:lstStyle/>
        <a:p>
          <a:endParaRPr lang="ru-RU"/>
        </a:p>
      </dgm:t>
    </dgm:pt>
    <dgm:pt modelId="{1D8668DB-A58C-4900-AB7D-0BC09DD359FE}">
      <dgm:prSet phldrT="[Текст]" custT="1"/>
      <dgm:spPr/>
      <dgm:t>
        <a:bodyPr/>
        <a:lstStyle/>
        <a:p>
          <a:r>
            <a:rPr lang="ru-RU" sz="2000" i="1" dirty="0" smtClean="0"/>
            <a:t>а) 3ас(а</a:t>
          </a:r>
          <a:r>
            <a:rPr lang="ru-RU" sz="2000" i="1" baseline="30000" dirty="0" smtClean="0"/>
            <a:t>2</a:t>
          </a:r>
          <a:r>
            <a:rPr lang="ru-RU" sz="2000" i="1" dirty="0" smtClean="0"/>
            <a:t>с</a:t>
          </a:r>
          <a:r>
            <a:rPr lang="ru-RU" sz="2000" i="1" baseline="30000" dirty="0" smtClean="0"/>
            <a:t> </a:t>
          </a:r>
          <a:r>
            <a:rPr lang="ru-RU" sz="2000" i="1" dirty="0" smtClean="0"/>
            <a:t>+2ас</a:t>
          </a:r>
          <a:r>
            <a:rPr lang="ru-RU" sz="2000" i="1" baseline="30000" dirty="0" smtClean="0"/>
            <a:t>2</a:t>
          </a:r>
          <a:r>
            <a:rPr lang="ru-RU" sz="2000" i="1" dirty="0" smtClean="0"/>
            <a:t> -3а</a:t>
          </a:r>
          <a:r>
            <a:rPr lang="ru-RU" sz="2000" i="1" baseline="30000" dirty="0" smtClean="0"/>
            <a:t>2</a:t>
          </a:r>
          <a:r>
            <a:rPr lang="ru-RU" sz="2000" i="1" dirty="0" smtClean="0"/>
            <a:t>с</a:t>
          </a:r>
          <a:r>
            <a:rPr lang="ru-RU" sz="2000" i="1" baseline="30000" dirty="0" smtClean="0"/>
            <a:t>2</a:t>
          </a:r>
          <a:r>
            <a:rPr lang="ru-RU" sz="2000" i="1" dirty="0" smtClean="0"/>
            <a:t>)</a:t>
          </a:r>
          <a:endParaRPr lang="ru-RU" sz="2000" dirty="0"/>
        </a:p>
      </dgm:t>
    </dgm:pt>
    <dgm:pt modelId="{5DEF9204-C4AC-46F4-8B52-1AAD9EE9D730}" type="parTrans" cxnId="{2FF8D838-63B3-496D-B1D0-F015BBF47E3E}">
      <dgm:prSet/>
      <dgm:spPr/>
      <dgm:t>
        <a:bodyPr/>
        <a:lstStyle/>
        <a:p>
          <a:endParaRPr lang="ru-RU"/>
        </a:p>
      </dgm:t>
    </dgm:pt>
    <dgm:pt modelId="{9F7873CA-F27A-44D9-8AE1-388608FC7EA6}" type="sibTrans" cxnId="{2FF8D838-63B3-496D-B1D0-F015BBF47E3E}">
      <dgm:prSet/>
      <dgm:spPr/>
      <dgm:t>
        <a:bodyPr/>
        <a:lstStyle/>
        <a:p>
          <a:endParaRPr lang="ru-RU"/>
        </a:p>
      </dgm:t>
    </dgm:pt>
    <dgm:pt modelId="{7E9E0F27-71B7-44B9-A211-DFDC43E1B41B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выберите неверное равенство:</a:t>
          </a:r>
          <a:endParaRPr lang="ru-RU" dirty="0">
            <a:solidFill>
              <a:srgbClr val="7030A0"/>
            </a:solidFill>
          </a:endParaRPr>
        </a:p>
      </dgm:t>
    </dgm:pt>
    <dgm:pt modelId="{CDB537AD-252D-4805-A6B6-1AD618627BBB}" type="parTrans" cxnId="{E48990ED-8E19-4094-AE03-BA91B978084B}">
      <dgm:prSet/>
      <dgm:spPr/>
      <dgm:t>
        <a:bodyPr/>
        <a:lstStyle/>
        <a:p>
          <a:endParaRPr lang="ru-RU"/>
        </a:p>
      </dgm:t>
    </dgm:pt>
    <dgm:pt modelId="{D12C184D-0745-47F5-A872-1F6285051DF1}" type="sibTrans" cxnId="{E48990ED-8E19-4094-AE03-BA91B978084B}">
      <dgm:prSet/>
      <dgm:spPr/>
      <dgm:t>
        <a:bodyPr/>
        <a:lstStyle/>
        <a:p>
          <a:endParaRPr lang="ru-RU"/>
        </a:p>
      </dgm:t>
    </dgm:pt>
    <dgm:pt modelId="{2CA263C2-7BB9-414E-BE19-7156BB2FF18C}">
      <dgm:prSet phldrT="[Текст]"/>
      <dgm:spPr/>
      <dgm:t>
        <a:bodyPr/>
        <a:lstStyle/>
        <a:p>
          <a:r>
            <a:rPr lang="ru-RU" i="1" dirty="0" smtClean="0"/>
            <a:t>а) (2</a:t>
          </a:r>
          <a:r>
            <a:rPr lang="en-US" i="1" dirty="0" smtClean="0"/>
            <a:t>b</a:t>
          </a:r>
          <a:r>
            <a:rPr lang="ru-RU" i="1" dirty="0" smtClean="0"/>
            <a:t> - </a:t>
          </a:r>
          <a:r>
            <a:rPr lang="en-US" i="1" dirty="0" smtClean="0"/>
            <a:t>a</a:t>
          </a:r>
          <a:r>
            <a:rPr lang="ru-RU" i="1" dirty="0" smtClean="0"/>
            <a:t>) (2</a:t>
          </a:r>
          <a:r>
            <a:rPr lang="en-US" i="1" dirty="0" smtClean="0"/>
            <a:t>b</a:t>
          </a:r>
          <a:r>
            <a:rPr lang="ru-RU" i="1" dirty="0" smtClean="0"/>
            <a:t> + </a:t>
          </a:r>
          <a:r>
            <a:rPr lang="en-US" i="1" dirty="0" smtClean="0"/>
            <a:t>a</a:t>
          </a:r>
          <a:r>
            <a:rPr lang="ru-RU" i="1" dirty="0" smtClean="0"/>
            <a:t>) = 4</a:t>
          </a:r>
          <a:r>
            <a:rPr lang="en-US" i="1" dirty="0" smtClean="0"/>
            <a:t>b</a:t>
          </a:r>
          <a:r>
            <a:rPr lang="ru-RU" i="1" baseline="30000" dirty="0" smtClean="0"/>
            <a:t>2</a:t>
          </a:r>
          <a:r>
            <a:rPr lang="ru-RU" i="1" dirty="0" smtClean="0"/>
            <a:t> – </a:t>
          </a:r>
          <a:r>
            <a:rPr lang="en-US" i="1" dirty="0" smtClean="0"/>
            <a:t>a</a:t>
          </a:r>
          <a:r>
            <a:rPr lang="ru-RU" i="1" baseline="30000" dirty="0" smtClean="0"/>
            <a:t>2</a:t>
          </a:r>
          <a:endParaRPr lang="ru-RU" dirty="0"/>
        </a:p>
      </dgm:t>
    </dgm:pt>
    <dgm:pt modelId="{666664F9-DAA0-4E98-B7F9-F8474BEB9FDE}" type="parTrans" cxnId="{0BE17BE6-C433-48C5-A476-51B961F4CD09}">
      <dgm:prSet/>
      <dgm:spPr/>
      <dgm:t>
        <a:bodyPr/>
        <a:lstStyle/>
        <a:p>
          <a:endParaRPr lang="ru-RU"/>
        </a:p>
      </dgm:t>
    </dgm:pt>
    <dgm:pt modelId="{E8D108D3-5C8A-4CB5-B50F-87E5DBCA5F08}" type="sibTrans" cxnId="{0BE17BE6-C433-48C5-A476-51B961F4CD09}">
      <dgm:prSet/>
      <dgm:spPr/>
      <dgm:t>
        <a:bodyPr/>
        <a:lstStyle/>
        <a:p>
          <a:endParaRPr lang="ru-RU"/>
        </a:p>
      </dgm:t>
    </dgm:pt>
    <dgm:pt modelId="{59BCDF0B-48ED-4D2F-8EF7-9814E889414D}">
      <dgm:prSet custT="1"/>
      <dgm:spPr/>
      <dgm:t>
        <a:bodyPr/>
        <a:lstStyle/>
        <a:p>
          <a:r>
            <a:rPr lang="ru-RU" sz="2400" i="1" dirty="0" smtClean="0"/>
            <a:t>б) 4ху</a:t>
          </a:r>
          <a:endParaRPr lang="ru-RU" sz="2400" dirty="0"/>
        </a:p>
      </dgm:t>
    </dgm:pt>
    <dgm:pt modelId="{C1122809-CF82-464E-84D2-B6FE6B4DBCDD}" type="parTrans" cxnId="{AE249DBC-7735-45E4-93EE-37A5D2E225A5}">
      <dgm:prSet/>
      <dgm:spPr/>
      <dgm:t>
        <a:bodyPr/>
        <a:lstStyle/>
        <a:p>
          <a:endParaRPr lang="ru-RU"/>
        </a:p>
      </dgm:t>
    </dgm:pt>
    <dgm:pt modelId="{792E0FBE-802D-4AF6-93FE-81572167D27B}" type="sibTrans" cxnId="{AE249DBC-7735-45E4-93EE-37A5D2E225A5}">
      <dgm:prSet/>
      <dgm:spPr/>
      <dgm:t>
        <a:bodyPr/>
        <a:lstStyle/>
        <a:p>
          <a:endParaRPr lang="ru-RU"/>
        </a:p>
      </dgm:t>
    </dgm:pt>
    <dgm:pt modelId="{7D237F98-BCB1-4DA2-B7B4-E9F04610547B}">
      <dgm:prSet custT="1"/>
      <dgm:spPr/>
      <dgm:t>
        <a:bodyPr/>
        <a:lstStyle/>
        <a:p>
          <a:r>
            <a:rPr lang="ru-RU" sz="2400" i="1" dirty="0" smtClean="0"/>
            <a:t>г) 4х</a:t>
          </a:r>
          <a:r>
            <a:rPr lang="ru-RU" sz="2400" i="1" baseline="30000" dirty="0" smtClean="0"/>
            <a:t>2</a:t>
          </a:r>
          <a:r>
            <a:rPr lang="ru-RU" sz="2400" i="1" dirty="0" smtClean="0"/>
            <a:t>у</a:t>
          </a:r>
          <a:r>
            <a:rPr lang="ru-RU" sz="2400" i="1" baseline="30000" dirty="0" smtClean="0"/>
            <a:t>2</a:t>
          </a:r>
          <a:endParaRPr lang="ru-RU" sz="2400" dirty="0"/>
        </a:p>
      </dgm:t>
    </dgm:pt>
    <dgm:pt modelId="{45363996-1B35-4C87-A10B-5F210EBD0CBF}" type="parTrans" cxnId="{8857DA75-14B0-4BBD-A20D-EC33AE90B402}">
      <dgm:prSet/>
      <dgm:spPr/>
      <dgm:t>
        <a:bodyPr/>
        <a:lstStyle/>
        <a:p>
          <a:endParaRPr lang="ru-RU"/>
        </a:p>
      </dgm:t>
    </dgm:pt>
    <dgm:pt modelId="{A3ACFA26-7C08-4EA4-8D64-8B8FEE5A566E}" type="sibTrans" cxnId="{8857DA75-14B0-4BBD-A20D-EC33AE90B402}">
      <dgm:prSet/>
      <dgm:spPr/>
      <dgm:t>
        <a:bodyPr/>
        <a:lstStyle/>
        <a:p>
          <a:endParaRPr lang="ru-RU"/>
        </a:p>
      </dgm:t>
    </dgm:pt>
    <dgm:pt modelId="{998FCB32-210F-46AA-9DB3-4123D0B16063}">
      <dgm:prSet custT="1"/>
      <dgm:spPr/>
      <dgm:t>
        <a:bodyPr/>
        <a:lstStyle/>
        <a:p>
          <a:r>
            <a:rPr lang="ru-RU" sz="2400" i="1" dirty="0" smtClean="0"/>
            <a:t>д) 8х</a:t>
          </a:r>
          <a:endParaRPr lang="ru-RU" sz="2400" dirty="0"/>
        </a:p>
      </dgm:t>
    </dgm:pt>
    <dgm:pt modelId="{493B32AB-8AB1-4892-B398-7EA673C0A679}" type="parTrans" cxnId="{F966CF87-7F1A-456A-87E6-ECAAABDAD0F2}">
      <dgm:prSet/>
      <dgm:spPr/>
      <dgm:t>
        <a:bodyPr/>
        <a:lstStyle/>
        <a:p>
          <a:endParaRPr lang="ru-RU"/>
        </a:p>
      </dgm:t>
    </dgm:pt>
    <dgm:pt modelId="{742BAA57-9935-49E0-BB39-19D89BD9C7C9}" type="sibTrans" cxnId="{F966CF87-7F1A-456A-87E6-ECAAABDAD0F2}">
      <dgm:prSet/>
      <dgm:spPr/>
      <dgm:t>
        <a:bodyPr/>
        <a:lstStyle/>
        <a:p>
          <a:endParaRPr lang="ru-RU"/>
        </a:p>
      </dgm:t>
    </dgm:pt>
    <dgm:pt modelId="{9BA826A0-E860-46F8-B4C4-83A2D4FC86C3}">
      <dgm:prSet custT="1"/>
      <dgm:spPr/>
      <dgm:t>
        <a:bodyPr/>
        <a:lstStyle/>
        <a:p>
          <a:r>
            <a:rPr lang="ru-RU" sz="2000" i="1" dirty="0" smtClean="0"/>
            <a:t>б)3а</a:t>
          </a:r>
          <a:r>
            <a:rPr lang="ru-RU" sz="2000" i="1" baseline="30000" dirty="0" smtClean="0"/>
            <a:t>2</a:t>
          </a:r>
          <a:r>
            <a:rPr lang="ru-RU" sz="2000" i="1" dirty="0" smtClean="0"/>
            <a:t>с</a:t>
          </a:r>
          <a:r>
            <a:rPr lang="ru-RU" sz="2000" i="1" baseline="30000" dirty="0" smtClean="0"/>
            <a:t>2</a:t>
          </a:r>
          <a:r>
            <a:rPr lang="ru-RU" sz="2000" i="1" dirty="0" smtClean="0"/>
            <a:t>(а + 2с – 3ас)</a:t>
          </a:r>
          <a:endParaRPr lang="ru-RU" sz="2000" dirty="0"/>
        </a:p>
      </dgm:t>
    </dgm:pt>
    <dgm:pt modelId="{8BA0D09E-742F-4B29-80BF-C467A121E2CE}" type="parTrans" cxnId="{9BDBE29D-D2C5-4120-A692-5003D263BBA1}">
      <dgm:prSet/>
      <dgm:spPr/>
      <dgm:t>
        <a:bodyPr/>
        <a:lstStyle/>
        <a:p>
          <a:endParaRPr lang="ru-RU"/>
        </a:p>
      </dgm:t>
    </dgm:pt>
    <dgm:pt modelId="{470EAC1C-7F48-48F2-8DC8-F3249218F356}" type="sibTrans" cxnId="{9BDBE29D-D2C5-4120-A692-5003D263BBA1}">
      <dgm:prSet/>
      <dgm:spPr/>
      <dgm:t>
        <a:bodyPr/>
        <a:lstStyle/>
        <a:p>
          <a:endParaRPr lang="ru-RU"/>
        </a:p>
      </dgm:t>
    </dgm:pt>
    <dgm:pt modelId="{B261DC32-FFD4-4B8E-8E3E-106839327130}">
      <dgm:prSet custT="1"/>
      <dgm:spPr/>
      <dgm:t>
        <a:bodyPr/>
        <a:lstStyle/>
        <a:p>
          <a:r>
            <a:rPr lang="ru-RU" sz="2000" i="1" dirty="0" smtClean="0"/>
            <a:t>в) 3а</a:t>
          </a:r>
          <a:r>
            <a:rPr lang="ru-RU" sz="2000" i="1" baseline="30000" dirty="0" smtClean="0"/>
            <a:t>2</a:t>
          </a:r>
          <a:r>
            <a:rPr lang="ru-RU" sz="2000" i="1" dirty="0" smtClean="0"/>
            <a:t>с(а</a:t>
          </a:r>
          <a:r>
            <a:rPr lang="ru-RU" sz="2000" i="1" baseline="30000" dirty="0" smtClean="0"/>
            <a:t>2</a:t>
          </a:r>
          <a:r>
            <a:rPr lang="ru-RU" sz="2000" i="1" dirty="0" smtClean="0"/>
            <a:t> + 2с</a:t>
          </a:r>
          <a:r>
            <a:rPr lang="ru-RU" sz="2000" i="1" baseline="30000" dirty="0" smtClean="0"/>
            <a:t>2</a:t>
          </a:r>
          <a:r>
            <a:rPr lang="ru-RU" sz="2000" i="1" dirty="0" smtClean="0"/>
            <a:t> – 3ас</a:t>
          </a:r>
          <a:r>
            <a:rPr lang="ru-RU" sz="2000" i="1" baseline="30000" dirty="0" smtClean="0"/>
            <a:t>2</a:t>
          </a:r>
          <a:r>
            <a:rPr lang="ru-RU" sz="2000" i="1" dirty="0" smtClean="0"/>
            <a:t>)</a:t>
          </a:r>
          <a:endParaRPr lang="ru-RU" sz="2000" dirty="0"/>
        </a:p>
      </dgm:t>
    </dgm:pt>
    <dgm:pt modelId="{0F63ABCA-CABD-477A-82EE-D3B31597AC76}" type="parTrans" cxnId="{6417C75C-DF9C-45F4-893C-B00DAC77D353}">
      <dgm:prSet/>
      <dgm:spPr/>
      <dgm:t>
        <a:bodyPr/>
        <a:lstStyle/>
        <a:p>
          <a:endParaRPr lang="ru-RU"/>
        </a:p>
      </dgm:t>
    </dgm:pt>
    <dgm:pt modelId="{B1929341-3613-4709-8BF7-1AB5D53FD9AA}" type="sibTrans" cxnId="{6417C75C-DF9C-45F4-893C-B00DAC77D353}">
      <dgm:prSet/>
      <dgm:spPr/>
      <dgm:t>
        <a:bodyPr/>
        <a:lstStyle/>
        <a:p>
          <a:endParaRPr lang="ru-RU"/>
        </a:p>
      </dgm:t>
    </dgm:pt>
    <dgm:pt modelId="{46E95925-C137-4E07-8206-FF7CCBECD397}">
      <dgm:prSet custT="1"/>
      <dgm:spPr/>
      <dgm:t>
        <a:bodyPr/>
        <a:lstStyle/>
        <a:p>
          <a:r>
            <a:rPr lang="ru-RU" sz="2000" i="1" dirty="0" smtClean="0"/>
            <a:t>г)3ас</a:t>
          </a:r>
          <a:r>
            <a:rPr lang="ru-RU" sz="2000" i="1" baseline="30000" dirty="0" smtClean="0"/>
            <a:t>2</a:t>
          </a:r>
          <a:r>
            <a:rPr lang="ru-RU" sz="2000" i="1" dirty="0" smtClean="0"/>
            <a:t>(а</a:t>
          </a:r>
          <a:r>
            <a:rPr lang="ru-RU" sz="2000" i="1" baseline="30000" dirty="0" smtClean="0"/>
            <a:t>2</a:t>
          </a:r>
          <a:r>
            <a:rPr lang="ru-RU" sz="2000" i="1" dirty="0" smtClean="0"/>
            <a:t> +2ас – 3а</a:t>
          </a:r>
          <a:r>
            <a:rPr lang="ru-RU" sz="2000" i="1" baseline="30000" dirty="0" smtClean="0"/>
            <a:t>2</a:t>
          </a:r>
          <a:r>
            <a:rPr lang="ru-RU" sz="2000" i="1" dirty="0" smtClean="0"/>
            <a:t>с)</a:t>
          </a:r>
          <a:endParaRPr lang="ru-RU" sz="2000" dirty="0"/>
        </a:p>
      </dgm:t>
    </dgm:pt>
    <dgm:pt modelId="{72361CEC-ABC1-49ED-A888-9B76218B2D8D}" type="parTrans" cxnId="{64CE7253-2911-4F2D-A192-2B227897CC48}">
      <dgm:prSet/>
      <dgm:spPr/>
      <dgm:t>
        <a:bodyPr/>
        <a:lstStyle/>
        <a:p>
          <a:endParaRPr lang="ru-RU"/>
        </a:p>
      </dgm:t>
    </dgm:pt>
    <dgm:pt modelId="{4407DD81-1228-4FAA-9D57-AAA8874929EB}" type="sibTrans" cxnId="{64CE7253-2911-4F2D-A192-2B227897CC48}">
      <dgm:prSet/>
      <dgm:spPr/>
      <dgm:t>
        <a:bodyPr/>
        <a:lstStyle/>
        <a:p>
          <a:endParaRPr lang="ru-RU"/>
        </a:p>
      </dgm:t>
    </dgm:pt>
    <dgm:pt modelId="{0E74CFAF-524A-4FCD-B113-0B6E8FF9E0A0}">
      <dgm:prSet/>
      <dgm:spPr/>
      <dgm:t>
        <a:bodyPr/>
        <a:lstStyle/>
        <a:p>
          <a:r>
            <a:rPr lang="ru-RU" i="1" dirty="0" smtClean="0"/>
            <a:t>б) (</a:t>
          </a:r>
          <a:r>
            <a:rPr lang="en-US" i="1" dirty="0" smtClean="0"/>
            <a:t>y</a:t>
          </a:r>
          <a:r>
            <a:rPr lang="ru-RU" i="1" dirty="0" smtClean="0"/>
            <a:t> + 2)(2 - </a:t>
          </a:r>
          <a:r>
            <a:rPr lang="en-US" i="1" dirty="0" smtClean="0"/>
            <a:t>y</a:t>
          </a:r>
          <a:r>
            <a:rPr lang="ru-RU" i="1" dirty="0" smtClean="0"/>
            <a:t>) = </a:t>
          </a:r>
          <a:r>
            <a:rPr lang="en-US" i="1" dirty="0" smtClean="0"/>
            <a:t>y</a:t>
          </a:r>
          <a:r>
            <a:rPr lang="ru-RU" i="1" baseline="30000" dirty="0" smtClean="0"/>
            <a:t>2 </a:t>
          </a:r>
          <a:r>
            <a:rPr lang="ru-RU" i="1" dirty="0" smtClean="0"/>
            <a:t>– 4</a:t>
          </a:r>
          <a:endParaRPr lang="ru-RU" dirty="0"/>
        </a:p>
      </dgm:t>
    </dgm:pt>
    <dgm:pt modelId="{DF645AB2-C0BF-4642-8E47-1A431FEBAEFA}" type="parTrans" cxnId="{F3991616-99CF-4530-80C0-0CF69524DB60}">
      <dgm:prSet/>
      <dgm:spPr/>
      <dgm:t>
        <a:bodyPr/>
        <a:lstStyle/>
        <a:p>
          <a:endParaRPr lang="ru-RU"/>
        </a:p>
      </dgm:t>
    </dgm:pt>
    <dgm:pt modelId="{D7973079-6BCF-4A86-A7EC-C0EA21D5D938}" type="sibTrans" cxnId="{F3991616-99CF-4530-80C0-0CF69524DB60}">
      <dgm:prSet/>
      <dgm:spPr/>
      <dgm:t>
        <a:bodyPr/>
        <a:lstStyle/>
        <a:p>
          <a:endParaRPr lang="ru-RU"/>
        </a:p>
      </dgm:t>
    </dgm:pt>
    <dgm:pt modelId="{B2973ADA-58E1-4A0B-8AF5-CA3863ED832F}">
      <dgm:prSet/>
      <dgm:spPr/>
      <dgm:t>
        <a:bodyPr/>
        <a:lstStyle/>
        <a:p>
          <a:r>
            <a:rPr lang="ru-RU" i="1" dirty="0" smtClean="0"/>
            <a:t>в) 25</a:t>
          </a:r>
          <a:r>
            <a:rPr lang="en-US" i="1" dirty="0" smtClean="0"/>
            <a:t>x</a:t>
          </a:r>
          <a:r>
            <a:rPr lang="ru-RU" i="1" baseline="30000" dirty="0" smtClean="0"/>
            <a:t>2</a:t>
          </a:r>
          <a:r>
            <a:rPr lang="ru-RU" i="1" dirty="0" smtClean="0"/>
            <a:t> – 1= (5</a:t>
          </a:r>
          <a:r>
            <a:rPr lang="en-US" i="1" dirty="0" smtClean="0"/>
            <a:t>x</a:t>
          </a:r>
          <a:r>
            <a:rPr lang="ru-RU" i="1" dirty="0" smtClean="0"/>
            <a:t> -1)(5</a:t>
          </a:r>
          <a:r>
            <a:rPr lang="en-US" i="1" dirty="0" smtClean="0"/>
            <a:t>x</a:t>
          </a:r>
          <a:r>
            <a:rPr lang="ru-RU" i="1" dirty="0" smtClean="0"/>
            <a:t> + 1)</a:t>
          </a:r>
          <a:endParaRPr lang="ru-RU" dirty="0"/>
        </a:p>
      </dgm:t>
    </dgm:pt>
    <dgm:pt modelId="{81D1CDF5-4650-4346-BF8A-7E3CB6EE2C43}" type="parTrans" cxnId="{F65FFCD3-D97E-4933-A738-92A84E1AAC63}">
      <dgm:prSet/>
      <dgm:spPr/>
      <dgm:t>
        <a:bodyPr/>
        <a:lstStyle/>
        <a:p>
          <a:endParaRPr lang="ru-RU"/>
        </a:p>
      </dgm:t>
    </dgm:pt>
    <dgm:pt modelId="{3BC2BE61-D2F9-4022-92E8-5326E7F5A054}" type="sibTrans" cxnId="{F65FFCD3-D97E-4933-A738-92A84E1AAC63}">
      <dgm:prSet/>
      <dgm:spPr/>
      <dgm:t>
        <a:bodyPr/>
        <a:lstStyle/>
        <a:p>
          <a:endParaRPr lang="ru-RU"/>
        </a:p>
      </dgm:t>
    </dgm:pt>
    <dgm:pt modelId="{E6CB0988-0B85-4CE6-9327-739B5C7EAD0E}">
      <dgm:prSet/>
      <dgm:spPr/>
      <dgm:t>
        <a:bodyPr/>
        <a:lstStyle/>
        <a:p>
          <a:r>
            <a:rPr lang="ru-RU" i="1" dirty="0" smtClean="0"/>
            <a:t>г) </a:t>
          </a:r>
          <a:r>
            <a:rPr lang="en-US" i="1" dirty="0" smtClean="0"/>
            <a:t>x</a:t>
          </a:r>
          <a:r>
            <a:rPr lang="ru-RU" i="1" baseline="30000" dirty="0" smtClean="0"/>
            <a:t>2</a:t>
          </a:r>
          <a:r>
            <a:rPr lang="ru-RU" i="1" dirty="0" smtClean="0"/>
            <a:t> – 1 = (</a:t>
          </a:r>
          <a:r>
            <a:rPr lang="en-US" i="1" dirty="0" smtClean="0"/>
            <a:t>x</a:t>
          </a:r>
          <a:r>
            <a:rPr lang="ru-RU" i="1" dirty="0" smtClean="0"/>
            <a:t> - 1)(</a:t>
          </a:r>
          <a:r>
            <a:rPr lang="en-US" i="1" dirty="0" smtClean="0"/>
            <a:t>x</a:t>
          </a:r>
          <a:r>
            <a:rPr lang="ru-RU" i="1" dirty="0" smtClean="0"/>
            <a:t> + 1)</a:t>
          </a:r>
          <a:endParaRPr lang="ru-RU" dirty="0"/>
        </a:p>
      </dgm:t>
    </dgm:pt>
    <dgm:pt modelId="{54440CDC-F7AB-4018-BBBB-66F9CA9F8CCE}" type="parTrans" cxnId="{7CAEC221-B95E-4296-93B3-FC2ABF752748}">
      <dgm:prSet/>
      <dgm:spPr/>
      <dgm:t>
        <a:bodyPr/>
        <a:lstStyle/>
        <a:p>
          <a:endParaRPr lang="ru-RU"/>
        </a:p>
      </dgm:t>
    </dgm:pt>
    <dgm:pt modelId="{08042CE9-D383-4750-A77B-A76AD48FA1DF}" type="sibTrans" cxnId="{7CAEC221-B95E-4296-93B3-FC2ABF752748}">
      <dgm:prSet/>
      <dgm:spPr/>
      <dgm:t>
        <a:bodyPr/>
        <a:lstStyle/>
        <a:p>
          <a:endParaRPr lang="ru-RU"/>
        </a:p>
      </dgm:t>
    </dgm:pt>
    <dgm:pt modelId="{5386576F-7FA1-48A4-BB12-774D09ED4FE9}" type="pres">
      <dgm:prSet presAssocID="{8A562503-C1DF-4BC5-92EE-C12F266339BE}" presName="Name0" presStyleCnt="0">
        <dgm:presLayoutVars>
          <dgm:dir/>
          <dgm:animLvl val="lvl"/>
          <dgm:resizeHandles val="exact"/>
        </dgm:presLayoutVars>
      </dgm:prSet>
      <dgm:spPr/>
    </dgm:pt>
    <dgm:pt modelId="{689D5541-626F-4962-8B0B-54F576C10FB3}" type="pres">
      <dgm:prSet presAssocID="{21FD230F-8312-43C5-9621-4A56CD705A75}" presName="linNode" presStyleCnt="0"/>
      <dgm:spPr/>
    </dgm:pt>
    <dgm:pt modelId="{4E04A1BA-C603-4388-9785-4B32A082DC29}" type="pres">
      <dgm:prSet presAssocID="{21FD230F-8312-43C5-9621-4A56CD705A75}" presName="parentText" presStyleLbl="node1" presStyleIdx="0" presStyleCnt="3" custScaleX="1769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94D9F-9E9D-4B37-8DEA-210559E56FA7}" type="pres">
      <dgm:prSet presAssocID="{21FD230F-8312-43C5-9621-4A56CD705A75}" presName="descendantText" presStyleLbl="alignAccFollowNode1" presStyleIdx="0" presStyleCnt="3" custScaleX="56251" custScaleY="119605" custLinFactNeighborX="89930" custLinFactNeighborY="-1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3F8D7-4504-4253-A0A5-27899D72A443}" type="pres">
      <dgm:prSet presAssocID="{138E2AF9-A331-4879-98D5-91E5452F7D63}" presName="sp" presStyleCnt="0"/>
      <dgm:spPr/>
    </dgm:pt>
    <dgm:pt modelId="{81354C93-099E-4E0A-8186-97BA7CE37884}" type="pres">
      <dgm:prSet presAssocID="{0E70D258-F4AB-47A7-A8C3-416878BE97EB}" presName="linNode" presStyleCnt="0"/>
      <dgm:spPr/>
    </dgm:pt>
    <dgm:pt modelId="{9830DA34-41CB-4EBA-BFAF-8DD8E471529C}" type="pres">
      <dgm:prSet presAssocID="{0E70D258-F4AB-47A7-A8C3-416878BE97EB}" presName="parentText" presStyleLbl="node1" presStyleIdx="1" presStyleCnt="3" custScaleX="1680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55EE9-8C21-4CEC-82C0-65DC3D191E9E}" type="pres">
      <dgm:prSet presAssocID="{0E70D258-F4AB-47A7-A8C3-416878BE97EB}" presName="descendantText" presStyleLbl="alignAccFollowNode1" presStyleIdx="1" presStyleCnt="3" custScaleX="61719" custScaleY="131165" custLinFactX="1171" custLinFactNeighborX="100000" custLinFactNeighborY="8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0A24C-068B-433E-B5B0-1E5EB710D91F}" type="pres">
      <dgm:prSet presAssocID="{A2E7ACE7-D1D6-418C-8C7D-1C8A0242AC92}" presName="sp" presStyleCnt="0"/>
      <dgm:spPr/>
    </dgm:pt>
    <dgm:pt modelId="{1796D9C1-2E59-4818-88F0-0AA43EE483EC}" type="pres">
      <dgm:prSet presAssocID="{7E9E0F27-71B7-44B9-A211-DFDC43E1B41B}" presName="linNode" presStyleCnt="0"/>
      <dgm:spPr/>
    </dgm:pt>
    <dgm:pt modelId="{D94261C4-B9CE-4CB0-8653-B66782A01F64}" type="pres">
      <dgm:prSet presAssocID="{7E9E0F27-71B7-44B9-A211-DFDC43E1B41B}" presName="parentText" presStyleLbl="node1" presStyleIdx="2" presStyleCnt="3" custFlipHor="1" custScaleX="1536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17E0A-932A-487A-A5CC-087245187B0C}" type="pres">
      <dgm:prSet presAssocID="{7E9E0F27-71B7-44B9-A211-DFDC43E1B41B}" presName="descendantText" presStyleLbl="alignAccFollowNode1" presStyleIdx="2" presStyleCnt="3" custScaleX="100470" custScaleY="112383" custLinFactX="1095" custLinFactNeighborX="100000" custLinFactNeighborY="10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DA23D9-AD17-4C8E-89A2-CB6EE640A4FE}" type="presOf" srcId="{B261DC32-FFD4-4B8E-8E3E-106839327130}" destId="{64155EE9-8C21-4CEC-82C0-65DC3D191E9E}" srcOrd="0" destOrd="2" presId="urn:microsoft.com/office/officeart/2005/8/layout/vList5"/>
    <dgm:cxn modelId="{67C20D47-3B77-427D-9299-C0AEFA51DE13}" type="presOf" srcId="{9BA826A0-E860-46F8-B4C4-83A2D4FC86C3}" destId="{64155EE9-8C21-4CEC-82C0-65DC3D191E9E}" srcOrd="0" destOrd="1" presId="urn:microsoft.com/office/officeart/2005/8/layout/vList5"/>
    <dgm:cxn modelId="{0BE17BE6-C433-48C5-A476-51B961F4CD09}" srcId="{7E9E0F27-71B7-44B9-A211-DFDC43E1B41B}" destId="{2CA263C2-7BB9-414E-BE19-7156BB2FF18C}" srcOrd="0" destOrd="0" parTransId="{666664F9-DAA0-4E98-B7F9-F8474BEB9FDE}" sibTransId="{E8D108D3-5C8A-4CB5-B50F-87E5DBCA5F08}"/>
    <dgm:cxn modelId="{E6AC2B92-FBAC-4646-9274-A517737FD378}" type="presOf" srcId="{59BCDF0B-48ED-4D2F-8EF7-9814E889414D}" destId="{8CB94D9F-9E9D-4B37-8DEA-210559E56FA7}" srcOrd="0" destOrd="1" presId="urn:microsoft.com/office/officeart/2005/8/layout/vList5"/>
    <dgm:cxn modelId="{1CDE4322-E0AB-4953-A572-5B65E93D25B1}" srcId="{8A562503-C1DF-4BC5-92EE-C12F266339BE}" destId="{0E70D258-F4AB-47A7-A8C3-416878BE97EB}" srcOrd="1" destOrd="0" parTransId="{8D65E069-989B-49C1-85C4-C8E9199C5D28}" sibTransId="{A2E7ACE7-D1D6-418C-8C7D-1C8A0242AC92}"/>
    <dgm:cxn modelId="{AE249DBC-7735-45E4-93EE-37A5D2E225A5}" srcId="{21FD230F-8312-43C5-9621-4A56CD705A75}" destId="{59BCDF0B-48ED-4D2F-8EF7-9814E889414D}" srcOrd="1" destOrd="0" parTransId="{C1122809-CF82-464E-84D2-B6FE6B4DBCDD}" sibTransId="{792E0FBE-802D-4AF6-93FE-81572167D27B}"/>
    <dgm:cxn modelId="{8857DA75-14B0-4BBD-A20D-EC33AE90B402}" srcId="{21FD230F-8312-43C5-9621-4A56CD705A75}" destId="{7D237F98-BCB1-4DA2-B7B4-E9F04610547B}" srcOrd="2" destOrd="0" parTransId="{45363996-1B35-4C87-A10B-5F210EBD0CBF}" sibTransId="{A3ACFA26-7C08-4EA4-8D64-8B8FEE5A566E}"/>
    <dgm:cxn modelId="{5582C97F-0150-425B-B334-54DE47061B35}" srcId="{21FD230F-8312-43C5-9621-4A56CD705A75}" destId="{3EB88857-500D-41E2-A0C5-6A33A5689EC3}" srcOrd="0" destOrd="0" parTransId="{AB788B09-B76F-4E21-B8F7-CA6F28CD94C2}" sibTransId="{1782438D-99BD-4340-BB29-66FFB0771135}"/>
    <dgm:cxn modelId="{814BFB87-7C12-4590-8E5B-5E2C24565971}" type="presOf" srcId="{21FD230F-8312-43C5-9621-4A56CD705A75}" destId="{4E04A1BA-C603-4388-9785-4B32A082DC29}" srcOrd="0" destOrd="0" presId="urn:microsoft.com/office/officeart/2005/8/layout/vList5"/>
    <dgm:cxn modelId="{6417C75C-DF9C-45F4-893C-B00DAC77D353}" srcId="{0E70D258-F4AB-47A7-A8C3-416878BE97EB}" destId="{B261DC32-FFD4-4B8E-8E3E-106839327130}" srcOrd="2" destOrd="0" parTransId="{0F63ABCA-CABD-477A-82EE-D3B31597AC76}" sibTransId="{B1929341-3613-4709-8BF7-1AB5D53FD9AA}"/>
    <dgm:cxn modelId="{2FF8D838-63B3-496D-B1D0-F015BBF47E3E}" srcId="{0E70D258-F4AB-47A7-A8C3-416878BE97EB}" destId="{1D8668DB-A58C-4900-AB7D-0BC09DD359FE}" srcOrd="0" destOrd="0" parTransId="{5DEF9204-C4AC-46F4-8B52-1AAD9EE9D730}" sibTransId="{9F7873CA-F27A-44D9-8AE1-388608FC7EA6}"/>
    <dgm:cxn modelId="{45305383-3712-486C-A962-9FD643F1808B}" type="presOf" srcId="{3EB88857-500D-41E2-A0C5-6A33A5689EC3}" destId="{8CB94D9F-9E9D-4B37-8DEA-210559E56FA7}" srcOrd="0" destOrd="0" presId="urn:microsoft.com/office/officeart/2005/8/layout/vList5"/>
    <dgm:cxn modelId="{5F03395C-10F8-4E68-B0AF-10E5BEC96146}" srcId="{8A562503-C1DF-4BC5-92EE-C12F266339BE}" destId="{21FD230F-8312-43C5-9621-4A56CD705A75}" srcOrd="0" destOrd="0" parTransId="{794B0BE1-3097-44B3-BD91-35CBC8D9F708}" sibTransId="{138E2AF9-A331-4879-98D5-91E5452F7D63}"/>
    <dgm:cxn modelId="{F65FFCD3-D97E-4933-A738-92A84E1AAC63}" srcId="{7E9E0F27-71B7-44B9-A211-DFDC43E1B41B}" destId="{B2973ADA-58E1-4A0B-8AF5-CA3863ED832F}" srcOrd="2" destOrd="0" parTransId="{81D1CDF5-4650-4346-BF8A-7E3CB6EE2C43}" sibTransId="{3BC2BE61-D2F9-4022-92E8-5326E7F5A054}"/>
    <dgm:cxn modelId="{ED4E4279-0F67-4EC9-B49D-8298AE4EA492}" type="presOf" srcId="{B2973ADA-58E1-4A0B-8AF5-CA3863ED832F}" destId="{8C517E0A-932A-487A-A5CC-087245187B0C}" srcOrd="0" destOrd="2" presId="urn:microsoft.com/office/officeart/2005/8/layout/vList5"/>
    <dgm:cxn modelId="{E48990ED-8E19-4094-AE03-BA91B978084B}" srcId="{8A562503-C1DF-4BC5-92EE-C12F266339BE}" destId="{7E9E0F27-71B7-44B9-A211-DFDC43E1B41B}" srcOrd="2" destOrd="0" parTransId="{CDB537AD-252D-4805-A6B6-1AD618627BBB}" sibTransId="{D12C184D-0745-47F5-A872-1F6285051DF1}"/>
    <dgm:cxn modelId="{215CDFBF-7DBE-4124-AD15-79F3BFB40873}" type="presOf" srcId="{7D237F98-BCB1-4DA2-B7B4-E9F04610547B}" destId="{8CB94D9F-9E9D-4B37-8DEA-210559E56FA7}" srcOrd="0" destOrd="2" presId="urn:microsoft.com/office/officeart/2005/8/layout/vList5"/>
    <dgm:cxn modelId="{64CE7253-2911-4F2D-A192-2B227897CC48}" srcId="{0E70D258-F4AB-47A7-A8C3-416878BE97EB}" destId="{46E95925-C137-4E07-8206-FF7CCBECD397}" srcOrd="3" destOrd="0" parTransId="{72361CEC-ABC1-49ED-A888-9B76218B2D8D}" sibTransId="{4407DD81-1228-4FAA-9D57-AAA8874929EB}"/>
    <dgm:cxn modelId="{7CAEC221-B95E-4296-93B3-FC2ABF752748}" srcId="{7E9E0F27-71B7-44B9-A211-DFDC43E1B41B}" destId="{E6CB0988-0B85-4CE6-9327-739B5C7EAD0E}" srcOrd="3" destOrd="0" parTransId="{54440CDC-F7AB-4018-BBBB-66F9CA9F8CCE}" sibTransId="{08042CE9-D383-4750-A77B-A76AD48FA1DF}"/>
    <dgm:cxn modelId="{F3991616-99CF-4530-80C0-0CF69524DB60}" srcId="{7E9E0F27-71B7-44B9-A211-DFDC43E1B41B}" destId="{0E74CFAF-524A-4FCD-B113-0B6E8FF9E0A0}" srcOrd="1" destOrd="0" parTransId="{DF645AB2-C0BF-4642-8E47-1A431FEBAEFA}" sibTransId="{D7973079-6BCF-4A86-A7EC-C0EA21D5D938}"/>
    <dgm:cxn modelId="{07279EB7-8A6B-4FE1-A129-E2024C266A12}" type="presOf" srcId="{7E9E0F27-71B7-44B9-A211-DFDC43E1B41B}" destId="{D94261C4-B9CE-4CB0-8653-B66782A01F64}" srcOrd="0" destOrd="0" presId="urn:microsoft.com/office/officeart/2005/8/layout/vList5"/>
    <dgm:cxn modelId="{7F6CD371-8F9B-47EB-B6FE-298BC339DE3E}" type="presOf" srcId="{0E74CFAF-524A-4FCD-B113-0B6E8FF9E0A0}" destId="{8C517E0A-932A-487A-A5CC-087245187B0C}" srcOrd="0" destOrd="1" presId="urn:microsoft.com/office/officeart/2005/8/layout/vList5"/>
    <dgm:cxn modelId="{9EDECE6E-9431-4194-B4AE-E0EBC5E50F83}" type="presOf" srcId="{0E70D258-F4AB-47A7-A8C3-416878BE97EB}" destId="{9830DA34-41CB-4EBA-BFAF-8DD8E471529C}" srcOrd="0" destOrd="0" presId="urn:microsoft.com/office/officeart/2005/8/layout/vList5"/>
    <dgm:cxn modelId="{0EF1755B-358C-4030-A4D6-F0524087776F}" type="presOf" srcId="{2CA263C2-7BB9-414E-BE19-7156BB2FF18C}" destId="{8C517E0A-932A-487A-A5CC-087245187B0C}" srcOrd="0" destOrd="0" presId="urn:microsoft.com/office/officeart/2005/8/layout/vList5"/>
    <dgm:cxn modelId="{43BFE13A-CF55-4055-A8BB-7127735A75DA}" type="presOf" srcId="{1D8668DB-A58C-4900-AB7D-0BC09DD359FE}" destId="{64155EE9-8C21-4CEC-82C0-65DC3D191E9E}" srcOrd="0" destOrd="0" presId="urn:microsoft.com/office/officeart/2005/8/layout/vList5"/>
    <dgm:cxn modelId="{5386445D-0A88-4FC0-8F12-44817FDBE944}" type="presOf" srcId="{8A562503-C1DF-4BC5-92EE-C12F266339BE}" destId="{5386576F-7FA1-48A4-BB12-774D09ED4FE9}" srcOrd="0" destOrd="0" presId="urn:microsoft.com/office/officeart/2005/8/layout/vList5"/>
    <dgm:cxn modelId="{9BDBE29D-D2C5-4120-A692-5003D263BBA1}" srcId="{0E70D258-F4AB-47A7-A8C3-416878BE97EB}" destId="{9BA826A0-E860-46F8-B4C4-83A2D4FC86C3}" srcOrd="1" destOrd="0" parTransId="{8BA0D09E-742F-4B29-80BF-C467A121E2CE}" sibTransId="{470EAC1C-7F48-48F2-8DC8-F3249218F356}"/>
    <dgm:cxn modelId="{4B49B9FE-799F-414A-A446-12DFADE1BA87}" type="presOf" srcId="{998FCB32-210F-46AA-9DB3-4123D0B16063}" destId="{8CB94D9F-9E9D-4B37-8DEA-210559E56FA7}" srcOrd="0" destOrd="3" presId="urn:microsoft.com/office/officeart/2005/8/layout/vList5"/>
    <dgm:cxn modelId="{4CE60C87-95D1-4DD3-8622-DD11F0A9BA63}" type="presOf" srcId="{46E95925-C137-4E07-8206-FF7CCBECD397}" destId="{64155EE9-8C21-4CEC-82C0-65DC3D191E9E}" srcOrd="0" destOrd="3" presId="urn:microsoft.com/office/officeart/2005/8/layout/vList5"/>
    <dgm:cxn modelId="{F966CF87-7F1A-456A-87E6-ECAAABDAD0F2}" srcId="{21FD230F-8312-43C5-9621-4A56CD705A75}" destId="{998FCB32-210F-46AA-9DB3-4123D0B16063}" srcOrd="3" destOrd="0" parTransId="{493B32AB-8AB1-4892-B398-7EA673C0A679}" sibTransId="{742BAA57-9935-49E0-BB39-19D89BD9C7C9}"/>
    <dgm:cxn modelId="{8A572D17-AEF0-42DD-B1BD-8542A63FCFC1}" type="presOf" srcId="{E6CB0988-0B85-4CE6-9327-739B5C7EAD0E}" destId="{8C517E0A-932A-487A-A5CC-087245187B0C}" srcOrd="0" destOrd="3" presId="urn:microsoft.com/office/officeart/2005/8/layout/vList5"/>
    <dgm:cxn modelId="{AA4A390A-1DBC-4C89-B1BA-7A6B4ED11B08}" type="presParOf" srcId="{5386576F-7FA1-48A4-BB12-774D09ED4FE9}" destId="{689D5541-626F-4962-8B0B-54F576C10FB3}" srcOrd="0" destOrd="0" presId="urn:microsoft.com/office/officeart/2005/8/layout/vList5"/>
    <dgm:cxn modelId="{D32D33D3-2D21-42AC-B83A-35C93F635FD8}" type="presParOf" srcId="{689D5541-626F-4962-8B0B-54F576C10FB3}" destId="{4E04A1BA-C603-4388-9785-4B32A082DC29}" srcOrd="0" destOrd="0" presId="urn:microsoft.com/office/officeart/2005/8/layout/vList5"/>
    <dgm:cxn modelId="{6021359A-F97F-4CCE-A77C-4313E37BBEC9}" type="presParOf" srcId="{689D5541-626F-4962-8B0B-54F576C10FB3}" destId="{8CB94D9F-9E9D-4B37-8DEA-210559E56FA7}" srcOrd="1" destOrd="0" presId="urn:microsoft.com/office/officeart/2005/8/layout/vList5"/>
    <dgm:cxn modelId="{8C326435-85E3-4C33-B9B8-D5783E7A768C}" type="presParOf" srcId="{5386576F-7FA1-48A4-BB12-774D09ED4FE9}" destId="{A5F3F8D7-4504-4253-A0A5-27899D72A443}" srcOrd="1" destOrd="0" presId="urn:microsoft.com/office/officeart/2005/8/layout/vList5"/>
    <dgm:cxn modelId="{A242811D-771A-4290-BEAF-AD625CF940EC}" type="presParOf" srcId="{5386576F-7FA1-48A4-BB12-774D09ED4FE9}" destId="{81354C93-099E-4E0A-8186-97BA7CE37884}" srcOrd="2" destOrd="0" presId="urn:microsoft.com/office/officeart/2005/8/layout/vList5"/>
    <dgm:cxn modelId="{19471DB7-88DB-4811-89A2-B810475E2938}" type="presParOf" srcId="{81354C93-099E-4E0A-8186-97BA7CE37884}" destId="{9830DA34-41CB-4EBA-BFAF-8DD8E471529C}" srcOrd="0" destOrd="0" presId="urn:microsoft.com/office/officeart/2005/8/layout/vList5"/>
    <dgm:cxn modelId="{E12E88CC-A5D8-4787-9C96-DE5AC04DFD2C}" type="presParOf" srcId="{81354C93-099E-4E0A-8186-97BA7CE37884}" destId="{64155EE9-8C21-4CEC-82C0-65DC3D191E9E}" srcOrd="1" destOrd="0" presId="urn:microsoft.com/office/officeart/2005/8/layout/vList5"/>
    <dgm:cxn modelId="{8BE39D92-A1C6-4ACE-920A-A72EDF48552F}" type="presParOf" srcId="{5386576F-7FA1-48A4-BB12-774D09ED4FE9}" destId="{57F0A24C-068B-433E-B5B0-1E5EB710D91F}" srcOrd="3" destOrd="0" presId="urn:microsoft.com/office/officeart/2005/8/layout/vList5"/>
    <dgm:cxn modelId="{18AFCC6F-2F9F-4879-A5B7-A49B5BCD2B3B}" type="presParOf" srcId="{5386576F-7FA1-48A4-BB12-774D09ED4FE9}" destId="{1796D9C1-2E59-4818-88F0-0AA43EE483EC}" srcOrd="4" destOrd="0" presId="urn:microsoft.com/office/officeart/2005/8/layout/vList5"/>
    <dgm:cxn modelId="{A652BBC4-C61E-4E06-8F70-051F8122CBD1}" type="presParOf" srcId="{1796D9C1-2E59-4818-88F0-0AA43EE483EC}" destId="{D94261C4-B9CE-4CB0-8653-B66782A01F64}" srcOrd="0" destOrd="0" presId="urn:microsoft.com/office/officeart/2005/8/layout/vList5"/>
    <dgm:cxn modelId="{4704BF06-BB12-4018-BF43-A4928AC25FD6}" type="presParOf" srcId="{1796D9C1-2E59-4818-88F0-0AA43EE483EC}" destId="{8C517E0A-932A-487A-A5CC-087245187B0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73A1C-8654-43FC-AB55-9A515125B565}">
      <dsp:nvSpPr>
        <dsp:cNvPr id="0" name=""/>
        <dsp:cNvSpPr/>
      </dsp:nvSpPr>
      <dsp:spPr>
        <a:xfrm>
          <a:off x="0" y="6417"/>
          <a:ext cx="8229600" cy="1454456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dk2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Обучающие:  формирование у учащихся навыков применения формул сокращенного умножения.</a:t>
          </a:r>
          <a:endParaRPr lang="ru-RU" sz="2600" kern="1200"/>
        </a:p>
      </dsp:txBody>
      <dsp:txXfrm>
        <a:off x="71001" y="77418"/>
        <a:ext cx="8087598" cy="1312454"/>
      </dsp:txXfrm>
    </dsp:sp>
    <dsp:sp modelId="{2B9A45AC-AD8D-481E-87D4-101FCF3F0BD0}">
      <dsp:nvSpPr>
        <dsp:cNvPr id="0" name=""/>
        <dsp:cNvSpPr/>
      </dsp:nvSpPr>
      <dsp:spPr>
        <a:xfrm>
          <a:off x="0" y="1535753"/>
          <a:ext cx="8229600" cy="1454456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dk2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Развивающие: развивать мыслительную активность, умение наблюдать, сравнивать, обобщать и анализировать математические ситуации.</a:t>
          </a:r>
          <a:endParaRPr lang="ru-RU" sz="2600" kern="1200"/>
        </a:p>
      </dsp:txBody>
      <dsp:txXfrm>
        <a:off x="71001" y="1606754"/>
        <a:ext cx="8087598" cy="1312454"/>
      </dsp:txXfrm>
    </dsp:sp>
    <dsp:sp modelId="{D2B8DAFC-7A77-49DE-B8C4-41811ECD1A98}">
      <dsp:nvSpPr>
        <dsp:cNvPr id="0" name=""/>
        <dsp:cNvSpPr/>
      </dsp:nvSpPr>
      <dsp:spPr>
        <a:xfrm>
          <a:off x="0" y="3065089"/>
          <a:ext cx="8229600" cy="1454456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dk2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Воспитательные: воспитание внимательности, активности.</a:t>
          </a:r>
          <a:endParaRPr lang="ru-RU" sz="2600" kern="1200"/>
        </a:p>
      </dsp:txBody>
      <dsp:txXfrm>
        <a:off x="71001" y="3136090"/>
        <a:ext cx="8087598" cy="1312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6B726-3E22-4F38-BF6E-1E89ADA0F9FE}">
      <dsp:nvSpPr>
        <dsp:cNvPr id="0" name=""/>
        <dsp:cNvSpPr/>
      </dsp:nvSpPr>
      <dsp:spPr>
        <a:xfrm>
          <a:off x="0" y="952581"/>
          <a:ext cx="8229600" cy="12168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Организационный момент.</a:t>
          </a:r>
          <a:endParaRPr lang="ru-RU" sz="4000" kern="1200" dirty="0"/>
        </a:p>
      </dsp:txBody>
      <dsp:txXfrm>
        <a:off x="59399" y="1011980"/>
        <a:ext cx="8110802" cy="1098002"/>
      </dsp:txXfrm>
    </dsp:sp>
    <dsp:sp modelId="{E0394B16-B582-49D0-AC56-D08E3E32661B}">
      <dsp:nvSpPr>
        <dsp:cNvPr id="0" name=""/>
        <dsp:cNvSpPr/>
      </dsp:nvSpPr>
      <dsp:spPr>
        <a:xfrm>
          <a:off x="0" y="2356581"/>
          <a:ext cx="8229600" cy="12168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Актуализация опорных знаний.</a:t>
          </a:r>
          <a:endParaRPr lang="ru-RU" sz="4000" kern="1200" dirty="0"/>
        </a:p>
      </dsp:txBody>
      <dsp:txXfrm>
        <a:off x="59399" y="2415980"/>
        <a:ext cx="8110802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FB483-4C18-4ADC-83A2-3F66F0DED9FB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blipFill>
          <a:blip xmlns:r="http://schemas.openxmlformats.org/officeDocument/2006/relationships" r:embed="rId1">
            <a:duotone>
              <a:schemeClr val="accent1">
                <a:shade val="40000"/>
              </a:schemeClr>
              <a:schemeClr val="accent1">
                <a:tint val="42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1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C3B1D4C7-EAAB-448F-BF44-A68637CD3596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Вычислите:   37</a:t>
          </a:r>
          <a:r>
            <a:rPr lang="ru-RU" sz="2900" kern="1200" baseline="30000" dirty="0" smtClean="0"/>
            <a:t>2</a:t>
          </a:r>
          <a:r>
            <a:rPr lang="ru-RU" sz="2900" kern="1200" dirty="0" smtClean="0"/>
            <a:t> -27</a:t>
          </a:r>
          <a:r>
            <a:rPr lang="ru-RU" sz="2900" kern="1200" baseline="30000" dirty="0" smtClean="0"/>
            <a:t>2</a:t>
          </a:r>
          <a:endParaRPr lang="ru-RU" sz="2900" kern="1200" dirty="0"/>
        </a:p>
      </dsp:txBody>
      <dsp:txXfrm>
        <a:off x="2262981" y="0"/>
        <a:ext cx="5966618" cy="1357791"/>
      </dsp:txXfrm>
    </dsp:sp>
    <dsp:sp modelId="{8BB108F8-F111-4C57-A59F-7E4DC7A51956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50000"/>
            <a:hueOff val="0"/>
            <a:satOff val="20655"/>
            <a:lumOff val="20671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C35811-A71A-46FC-9AE8-3EF6DDB52692}">
      <dsp:nvSpPr>
        <dsp:cNvPr id="0" name=""/>
        <dsp:cNvSpPr/>
      </dsp:nvSpPr>
      <dsp:spPr>
        <a:xfrm>
          <a:off x="2262981" y="1357791"/>
          <a:ext cx="5966618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50000"/>
              <a:hueOff val="0"/>
              <a:satOff val="20655"/>
              <a:lumOff val="206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Упростите:   (2а</a:t>
          </a:r>
          <a:r>
            <a:rPr lang="ru-RU" sz="2900" kern="1200" baseline="30000" smtClean="0"/>
            <a:t>3</a:t>
          </a:r>
          <a:r>
            <a:rPr lang="ru-RU" sz="2900" kern="1200" smtClean="0"/>
            <a:t>х</a:t>
          </a:r>
          <a:r>
            <a:rPr lang="ru-RU" sz="2900" kern="1200" baseline="30000" smtClean="0"/>
            <a:t>2</a:t>
          </a:r>
          <a:r>
            <a:rPr lang="ru-RU" sz="2900" kern="1200" smtClean="0"/>
            <a:t>)</a:t>
          </a:r>
          <a:r>
            <a:rPr lang="ru-RU" sz="2900" kern="1200" baseline="30000" smtClean="0"/>
            <a:t>4</a:t>
          </a:r>
          <a:r>
            <a:rPr lang="ru-RU" sz="2900" kern="1200" smtClean="0"/>
            <a:t>: (4а</a:t>
          </a:r>
          <a:r>
            <a:rPr lang="ru-RU" sz="2900" kern="1200" baseline="30000" smtClean="0"/>
            <a:t>6</a:t>
          </a:r>
          <a:r>
            <a:rPr lang="ru-RU" sz="2900" kern="1200" smtClean="0"/>
            <a:t>х</a:t>
          </a:r>
          <a:r>
            <a:rPr lang="ru-RU" sz="2900" kern="1200" baseline="30000" smtClean="0"/>
            <a:t>4</a:t>
          </a:r>
          <a:r>
            <a:rPr lang="ru-RU" sz="2900" kern="1200" smtClean="0"/>
            <a:t>)</a:t>
          </a:r>
          <a:r>
            <a:rPr lang="ru-RU" sz="2900" kern="1200" baseline="30000" smtClean="0"/>
            <a:t>2</a:t>
          </a:r>
          <a:endParaRPr lang="ru-RU" sz="2900" kern="1200"/>
        </a:p>
      </dsp:txBody>
      <dsp:txXfrm>
        <a:off x="2262981" y="1357791"/>
        <a:ext cx="5966618" cy="1357787"/>
      </dsp:txXfrm>
    </dsp:sp>
    <dsp:sp modelId="{2A9944B3-0AD3-42DE-81A2-321F61892FE7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50000"/>
            <a:hueOff val="0"/>
            <a:satOff val="20655"/>
            <a:lumOff val="20671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5050BB-A96E-4FC9-B8E8-2691FC49D5AB}">
      <dsp:nvSpPr>
        <dsp:cNvPr id="0" name=""/>
        <dsp:cNvSpPr/>
      </dsp:nvSpPr>
      <dsp:spPr>
        <a:xfrm>
          <a:off x="2262981" y="2715579"/>
          <a:ext cx="5966618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50000"/>
              <a:hueOff val="0"/>
              <a:satOff val="20655"/>
              <a:lumOff val="206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Представьте в виде произведения </a:t>
          </a:r>
        </a:p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4а</a:t>
          </a:r>
          <a:r>
            <a:rPr lang="ru-RU" sz="2900" kern="1200" baseline="30000" dirty="0" smtClean="0"/>
            <a:t>4</a:t>
          </a:r>
          <a:r>
            <a:rPr lang="ru-RU" sz="2900" kern="1200" dirty="0" smtClean="0"/>
            <a:t>у</a:t>
          </a:r>
          <a:r>
            <a:rPr lang="ru-RU" sz="2900" kern="1200" baseline="30000" dirty="0" smtClean="0"/>
            <a:t>6 </a:t>
          </a:r>
          <a:r>
            <a:rPr lang="ru-RU" sz="2900" kern="1200" dirty="0" smtClean="0"/>
            <a:t>– 9</a:t>
          </a:r>
          <a:endParaRPr lang="ru-RU" sz="2900" kern="1200" dirty="0"/>
        </a:p>
      </dsp:txBody>
      <dsp:txXfrm>
        <a:off x="2262981" y="2715579"/>
        <a:ext cx="5966618" cy="13577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1A10C-CA7A-437F-AD83-7443E7B89862}">
      <dsp:nvSpPr>
        <dsp:cNvPr id="0" name=""/>
        <dsp:cNvSpPr/>
      </dsp:nvSpPr>
      <dsp:spPr>
        <a:xfrm>
          <a:off x="0" y="46641"/>
          <a:ext cx="8229600" cy="671580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b</a:t>
          </a:r>
          <a:r>
            <a:rPr lang="en-US" sz="2800" kern="1200" baseline="30000" dirty="0" smtClean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r>
            <a:rPr lang="en-US" sz="28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+20b + * = (* + *)</a:t>
          </a:r>
          <a:r>
            <a:rPr lang="en-US" sz="2800" kern="1200" baseline="30000" dirty="0" smtClean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endParaRPr lang="ru-RU" sz="28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2784" y="79425"/>
        <a:ext cx="8164032" cy="606012"/>
      </dsp:txXfrm>
    </dsp:sp>
    <dsp:sp modelId="{3A0FAEDE-D64D-4C5B-A55C-0A33C88E05BA}">
      <dsp:nvSpPr>
        <dsp:cNvPr id="0" name=""/>
        <dsp:cNvSpPr/>
      </dsp:nvSpPr>
      <dsp:spPr>
        <a:xfrm>
          <a:off x="0" y="798861"/>
          <a:ext cx="8229600" cy="671580"/>
        </a:xfrm>
        <a:prstGeom prst="roundRect">
          <a:avLst/>
        </a:prstGeom>
        <a:solidFill>
          <a:schemeClr val="accent6">
            <a:shade val="50000"/>
            <a:hueOff val="0"/>
            <a:satOff val="10327"/>
            <a:lumOff val="1033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* - 42pc + 49c</a:t>
          </a:r>
          <a:r>
            <a:rPr lang="en-US" sz="2800" kern="1200" baseline="30000" dirty="0" smtClean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r>
            <a:rPr lang="en-US" sz="28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= (* - *)</a:t>
          </a:r>
          <a:r>
            <a:rPr lang="en-US" sz="2800" kern="1200" baseline="30000" dirty="0" smtClean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endParaRPr lang="ru-RU" sz="28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2784" y="831645"/>
        <a:ext cx="8164032" cy="606012"/>
      </dsp:txXfrm>
    </dsp:sp>
    <dsp:sp modelId="{148AB95B-AE11-4D4C-8458-9B8AC5B78ADF}">
      <dsp:nvSpPr>
        <dsp:cNvPr id="0" name=""/>
        <dsp:cNvSpPr/>
      </dsp:nvSpPr>
      <dsp:spPr>
        <a:xfrm>
          <a:off x="0" y="1612776"/>
          <a:ext cx="8229600" cy="671580"/>
        </a:xfrm>
        <a:prstGeom prst="roundRect">
          <a:avLst/>
        </a:prstGeom>
        <a:solidFill>
          <a:schemeClr val="accent6">
            <a:shade val="50000"/>
            <a:hueOff val="0"/>
            <a:satOff val="20655"/>
            <a:lumOff val="2067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(* + 2a)</a:t>
          </a:r>
          <a:r>
            <a:rPr lang="en-US" sz="2800" kern="1200" baseline="30000" dirty="0" smtClean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r>
            <a:rPr lang="en-US" sz="28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= * + * + 12ab</a:t>
          </a:r>
          <a:endParaRPr lang="ru-RU" sz="28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2784" y="1645560"/>
        <a:ext cx="8164032" cy="606012"/>
      </dsp:txXfrm>
    </dsp:sp>
    <dsp:sp modelId="{E07901B2-8243-4BE1-B11F-29B30CE58FD3}">
      <dsp:nvSpPr>
        <dsp:cNvPr id="0" name=""/>
        <dsp:cNvSpPr/>
      </dsp:nvSpPr>
      <dsp:spPr>
        <a:xfrm>
          <a:off x="0" y="2303301"/>
          <a:ext cx="8229600" cy="671580"/>
        </a:xfrm>
        <a:prstGeom prst="roundRect">
          <a:avLst/>
        </a:prstGeom>
        <a:solidFill>
          <a:schemeClr val="accent6">
            <a:shade val="50000"/>
            <a:hueOff val="0"/>
            <a:satOff val="30982"/>
            <a:lumOff val="3100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0,01m</a:t>
          </a:r>
          <a:r>
            <a:rPr lang="en-US" sz="2800" kern="1200" baseline="30000" dirty="0" smtClean="0">
              <a:solidFill>
                <a:schemeClr val="tx1">
                  <a:lumMod val="85000"/>
                  <a:lumOff val="15000"/>
                </a:schemeClr>
              </a:solidFill>
            </a:rPr>
            <a:t>4 </a:t>
          </a:r>
          <a:r>
            <a:rPr lang="en-US" sz="28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– 144n</a:t>
          </a:r>
          <a:r>
            <a:rPr lang="en-US" sz="2800" kern="1200" baseline="30000" dirty="0" smtClean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r>
            <a:rPr lang="en-US" sz="28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= (0,1m</a:t>
          </a:r>
          <a:r>
            <a:rPr lang="en-US" sz="2800" kern="1200" baseline="30000" dirty="0" smtClean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r>
            <a:rPr lang="en-US" sz="28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- *)( * + *)</a:t>
          </a:r>
          <a:endParaRPr lang="ru-RU" sz="28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2784" y="2336085"/>
        <a:ext cx="8164032" cy="606012"/>
      </dsp:txXfrm>
    </dsp:sp>
    <dsp:sp modelId="{803CFBC8-AFB0-4CA4-A625-D0B14D3BC3AD}">
      <dsp:nvSpPr>
        <dsp:cNvPr id="0" name=""/>
        <dsp:cNvSpPr/>
      </dsp:nvSpPr>
      <dsp:spPr>
        <a:xfrm>
          <a:off x="0" y="3055521"/>
          <a:ext cx="8229600" cy="671580"/>
        </a:xfrm>
        <a:prstGeom prst="roundRect">
          <a:avLst/>
        </a:prstGeom>
        <a:solidFill>
          <a:schemeClr val="accent6">
            <a:shade val="50000"/>
            <a:hueOff val="0"/>
            <a:satOff val="20655"/>
            <a:lumOff val="2067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(* - b</a:t>
          </a:r>
          <a:r>
            <a:rPr lang="en-US" sz="2800" kern="1200" baseline="30000" dirty="0" smtClean="0">
              <a:solidFill>
                <a:schemeClr val="tx1">
                  <a:lumMod val="85000"/>
                  <a:lumOff val="15000"/>
                </a:schemeClr>
              </a:solidFill>
            </a:rPr>
            <a:t>4</a:t>
          </a:r>
          <a:r>
            <a:rPr lang="en-US" sz="28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)(* + b</a:t>
          </a:r>
          <a:r>
            <a:rPr lang="en-US" sz="2800" kern="1200" baseline="30000" dirty="0" smtClean="0">
              <a:solidFill>
                <a:schemeClr val="tx1">
                  <a:lumMod val="85000"/>
                  <a:lumOff val="15000"/>
                </a:schemeClr>
              </a:solidFill>
            </a:rPr>
            <a:t>4</a:t>
          </a:r>
          <a:r>
            <a:rPr lang="en-US" sz="28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) = 121a</a:t>
          </a:r>
          <a:r>
            <a:rPr lang="en-US" sz="2800" kern="1200" baseline="30000" dirty="0" smtClean="0">
              <a:solidFill>
                <a:schemeClr val="tx1">
                  <a:lumMod val="85000"/>
                  <a:lumOff val="15000"/>
                </a:schemeClr>
              </a:solidFill>
            </a:rPr>
            <a:t>10</a:t>
          </a:r>
          <a:r>
            <a:rPr lang="en-US" sz="28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- *</a:t>
          </a:r>
          <a:endParaRPr lang="ru-RU" sz="28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2784" y="3088305"/>
        <a:ext cx="8164032" cy="606012"/>
      </dsp:txXfrm>
    </dsp:sp>
    <dsp:sp modelId="{F1805BCC-8C51-4C27-A7C1-09FABD065289}">
      <dsp:nvSpPr>
        <dsp:cNvPr id="0" name=""/>
        <dsp:cNvSpPr/>
      </dsp:nvSpPr>
      <dsp:spPr>
        <a:xfrm>
          <a:off x="0" y="3807741"/>
          <a:ext cx="8229600" cy="671580"/>
        </a:xfrm>
        <a:prstGeom prst="roundRect">
          <a:avLst/>
        </a:prstGeom>
        <a:solidFill>
          <a:schemeClr val="accent6">
            <a:shade val="50000"/>
            <a:hueOff val="0"/>
            <a:satOff val="10327"/>
            <a:lumOff val="1033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* ∙(a</a:t>
          </a:r>
          <a:r>
            <a:rPr lang="en-US" sz="2800" kern="1200" baseline="30000" dirty="0" smtClean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r>
            <a:rPr lang="en-US" sz="28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– 2b) = 3a</a:t>
          </a:r>
          <a:r>
            <a:rPr lang="en-US" sz="2800" kern="1200" baseline="30000" dirty="0" smtClean="0">
              <a:solidFill>
                <a:schemeClr val="tx1">
                  <a:lumMod val="85000"/>
                  <a:lumOff val="15000"/>
                </a:schemeClr>
              </a:solidFill>
            </a:rPr>
            <a:t>3</a:t>
          </a:r>
          <a:r>
            <a:rPr lang="en-US" sz="28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b</a:t>
          </a:r>
          <a:r>
            <a:rPr lang="en-US" sz="2800" kern="1200" baseline="300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28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- * </a:t>
          </a:r>
          <a:endParaRPr lang="ru-RU" sz="28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2784" y="3840525"/>
        <a:ext cx="8164032" cy="6060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474C9-7EE1-4A43-851C-725925680814}">
      <dsp:nvSpPr>
        <dsp:cNvPr id="0" name=""/>
        <dsp:cNvSpPr/>
      </dsp:nvSpPr>
      <dsp:spPr>
        <a:xfrm rot="5400000">
          <a:off x="-360662" y="361516"/>
          <a:ext cx="2404417" cy="16830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>
              <a:solidFill>
                <a:srgbClr val="C00000"/>
              </a:solidFill>
            </a:rPr>
            <a:t>1)</a:t>
          </a:r>
          <a:endParaRPr lang="ru-RU" sz="4700" kern="1200" dirty="0">
            <a:solidFill>
              <a:srgbClr val="C00000"/>
            </a:solidFill>
          </a:endParaRPr>
        </a:p>
      </dsp:txBody>
      <dsp:txXfrm rot="-5400000">
        <a:off x="1" y="842399"/>
        <a:ext cx="1683092" cy="721325"/>
      </dsp:txXfrm>
    </dsp:sp>
    <dsp:sp modelId="{DBD571E7-A66A-4057-A20D-A2947546F9E8}">
      <dsp:nvSpPr>
        <dsp:cNvPr id="0" name=""/>
        <dsp:cNvSpPr/>
      </dsp:nvSpPr>
      <dsp:spPr>
        <a:xfrm rot="5400000">
          <a:off x="4174910" y="-2490964"/>
          <a:ext cx="1562871" cy="6546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/>
            <a:t>Какая цель состояла перед вами в начале урока?</a:t>
          </a:r>
          <a:endParaRPr lang="ru-RU" sz="4000" kern="1200" dirty="0"/>
        </a:p>
      </dsp:txBody>
      <dsp:txXfrm rot="-5400000">
        <a:off x="1683093" y="77146"/>
        <a:ext cx="6470214" cy="1410285"/>
      </dsp:txXfrm>
    </dsp:sp>
    <dsp:sp modelId="{D911D71D-0862-40F5-B28F-5CB8F0DC7C9F}">
      <dsp:nvSpPr>
        <dsp:cNvPr id="0" name=""/>
        <dsp:cNvSpPr/>
      </dsp:nvSpPr>
      <dsp:spPr>
        <a:xfrm rot="5400000">
          <a:off x="-360662" y="2481354"/>
          <a:ext cx="2404417" cy="16830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>
              <a:solidFill>
                <a:srgbClr val="C00000"/>
              </a:solidFill>
            </a:rPr>
            <a:t>2)</a:t>
          </a:r>
          <a:endParaRPr lang="ru-RU" sz="4700" kern="1200" dirty="0">
            <a:solidFill>
              <a:srgbClr val="C00000"/>
            </a:solidFill>
          </a:endParaRPr>
        </a:p>
      </dsp:txBody>
      <dsp:txXfrm rot="-5400000">
        <a:off x="1" y="2962237"/>
        <a:ext cx="1683092" cy="721325"/>
      </dsp:txXfrm>
    </dsp:sp>
    <dsp:sp modelId="{BE7BE33F-5852-4666-B0C3-3D469295E9F3}">
      <dsp:nvSpPr>
        <dsp:cNvPr id="0" name=""/>
        <dsp:cNvSpPr/>
      </dsp:nvSpPr>
      <dsp:spPr>
        <a:xfrm rot="5400000">
          <a:off x="4174910" y="-371126"/>
          <a:ext cx="1562871" cy="6546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/>
            <a:t>Вам было на уроке: легко, обычно, трудно?</a:t>
          </a:r>
          <a:endParaRPr lang="ru-RU" sz="4000" kern="1200" dirty="0"/>
        </a:p>
      </dsp:txBody>
      <dsp:txXfrm rot="-5400000">
        <a:off x="1683093" y="2196984"/>
        <a:ext cx="6470214" cy="14102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94D9F-9E9D-4B37-8DEA-210559E56FA7}">
      <dsp:nvSpPr>
        <dsp:cNvPr id="0" name=""/>
        <dsp:cNvSpPr/>
      </dsp:nvSpPr>
      <dsp:spPr>
        <a:xfrm rot="5400000">
          <a:off x="5999752" y="-714949"/>
          <a:ext cx="1496986" cy="29627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i="1" kern="1200" dirty="0" smtClean="0"/>
            <a:t>а) х</a:t>
          </a:r>
          <a:r>
            <a:rPr lang="ru-RU" sz="2400" i="1" kern="1200" baseline="30000" dirty="0" smtClean="0"/>
            <a:t>2</a:t>
          </a:r>
          <a:r>
            <a:rPr lang="ru-RU" sz="2400" i="1" kern="1200" dirty="0" smtClean="0"/>
            <a:t>у</a:t>
          </a:r>
          <a:r>
            <a:rPr lang="ru-RU" sz="2400" i="1" kern="1200" baseline="30000" dirty="0" smtClean="0"/>
            <a:t>2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i="1" kern="1200" dirty="0" smtClean="0"/>
            <a:t>б) 4ху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i="1" kern="1200" dirty="0" smtClean="0"/>
            <a:t>г) 4х</a:t>
          </a:r>
          <a:r>
            <a:rPr lang="ru-RU" sz="2400" i="1" kern="1200" baseline="30000" dirty="0" smtClean="0"/>
            <a:t>2</a:t>
          </a:r>
          <a:r>
            <a:rPr lang="ru-RU" sz="2400" i="1" kern="1200" dirty="0" smtClean="0"/>
            <a:t>у</a:t>
          </a:r>
          <a:r>
            <a:rPr lang="ru-RU" sz="2400" i="1" kern="1200" baseline="30000" dirty="0" smtClean="0"/>
            <a:t>2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i="1" kern="1200" dirty="0" smtClean="0"/>
            <a:t>д) 8х</a:t>
          </a:r>
          <a:endParaRPr lang="ru-RU" sz="2400" kern="1200" dirty="0"/>
        </a:p>
      </dsp:txBody>
      <dsp:txXfrm rot="-5400000">
        <a:off x="5266892" y="90988"/>
        <a:ext cx="2889631" cy="1350832"/>
      </dsp:txXfrm>
    </dsp:sp>
    <dsp:sp modelId="{4E04A1BA-C603-4388-9785-4B32A082DC29}">
      <dsp:nvSpPr>
        <dsp:cNvPr id="0" name=""/>
        <dsp:cNvSpPr/>
      </dsp:nvSpPr>
      <dsp:spPr>
        <a:xfrm>
          <a:off x="675" y="1133"/>
          <a:ext cx="5242123" cy="1564510"/>
        </a:xfrm>
        <a:prstGeom prst="roundRect">
          <a:avLst/>
        </a:prstGeom>
        <a:solidFill>
          <a:schemeClr val="accent2"/>
        </a:solidFill>
        <a:ln w="63500" cap="flat" cmpd="sng" algn="ctr">
          <a:solidFill>
            <a:schemeClr val="lt1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rgbClr val="7030A0"/>
              </a:solidFill>
            </a:rPr>
            <a:t>Определите общий множитель  </a:t>
          </a:r>
          <a:r>
            <a:rPr lang="ru-RU" sz="2900" i="1" kern="1200" dirty="0" smtClean="0">
              <a:solidFill>
                <a:srgbClr val="7030A0"/>
              </a:solidFill>
            </a:rPr>
            <a:t>8х</a:t>
          </a:r>
          <a:r>
            <a:rPr lang="ru-RU" sz="2900" i="1" kern="1200" baseline="30000" dirty="0" smtClean="0">
              <a:solidFill>
                <a:srgbClr val="7030A0"/>
              </a:solidFill>
            </a:rPr>
            <a:t>4</a:t>
          </a:r>
          <a:r>
            <a:rPr lang="ru-RU" sz="2900" i="1" kern="1200" dirty="0" smtClean="0">
              <a:solidFill>
                <a:srgbClr val="7030A0"/>
              </a:solidFill>
            </a:rPr>
            <a:t>у</a:t>
          </a:r>
          <a:r>
            <a:rPr lang="ru-RU" sz="2900" i="1" kern="1200" baseline="30000" dirty="0" smtClean="0">
              <a:solidFill>
                <a:srgbClr val="7030A0"/>
              </a:solidFill>
            </a:rPr>
            <a:t>2</a:t>
          </a:r>
          <a:r>
            <a:rPr lang="ru-RU" sz="2900" i="1" kern="1200" dirty="0" smtClean="0">
              <a:solidFill>
                <a:srgbClr val="7030A0"/>
              </a:solidFill>
            </a:rPr>
            <a:t> – 12х</a:t>
          </a:r>
          <a:r>
            <a:rPr lang="ru-RU" sz="2900" i="1" kern="1200" baseline="30000" dirty="0" smtClean="0">
              <a:solidFill>
                <a:srgbClr val="7030A0"/>
              </a:solidFill>
            </a:rPr>
            <a:t>2</a:t>
          </a:r>
          <a:r>
            <a:rPr lang="ru-RU" sz="2900" i="1" kern="1200" dirty="0" smtClean="0">
              <a:solidFill>
                <a:srgbClr val="7030A0"/>
              </a:solidFill>
            </a:rPr>
            <a:t>у</a:t>
          </a:r>
          <a:r>
            <a:rPr lang="ru-RU" sz="2900" i="1" kern="1200" baseline="30000" dirty="0" smtClean="0">
              <a:solidFill>
                <a:srgbClr val="7030A0"/>
              </a:solidFill>
            </a:rPr>
            <a:t>2</a:t>
          </a:r>
          <a:endParaRPr lang="ru-RU" sz="2900" kern="1200" dirty="0">
            <a:solidFill>
              <a:srgbClr val="7030A0"/>
            </a:solidFill>
          </a:endParaRPr>
        </a:p>
      </dsp:txBody>
      <dsp:txXfrm>
        <a:off x="77048" y="77506"/>
        <a:ext cx="5089377" cy="1411764"/>
      </dsp:txXfrm>
    </dsp:sp>
    <dsp:sp modelId="{64155EE9-8C21-4CEC-82C0-65DC3D191E9E}">
      <dsp:nvSpPr>
        <dsp:cNvPr id="0" name=""/>
        <dsp:cNvSpPr/>
      </dsp:nvSpPr>
      <dsp:spPr>
        <a:xfrm rot="5400000">
          <a:off x="5786584" y="953480"/>
          <a:ext cx="1641671" cy="32443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smtClean="0"/>
            <a:t>а) 3ас(а</a:t>
          </a:r>
          <a:r>
            <a:rPr lang="ru-RU" sz="2000" i="1" kern="1200" baseline="30000" dirty="0" smtClean="0"/>
            <a:t>2</a:t>
          </a:r>
          <a:r>
            <a:rPr lang="ru-RU" sz="2000" i="1" kern="1200" dirty="0" smtClean="0"/>
            <a:t>с</a:t>
          </a:r>
          <a:r>
            <a:rPr lang="ru-RU" sz="2000" i="1" kern="1200" baseline="30000" dirty="0" smtClean="0"/>
            <a:t> </a:t>
          </a:r>
          <a:r>
            <a:rPr lang="ru-RU" sz="2000" i="1" kern="1200" dirty="0" smtClean="0"/>
            <a:t>+2ас</a:t>
          </a:r>
          <a:r>
            <a:rPr lang="ru-RU" sz="2000" i="1" kern="1200" baseline="30000" dirty="0" smtClean="0"/>
            <a:t>2</a:t>
          </a:r>
          <a:r>
            <a:rPr lang="ru-RU" sz="2000" i="1" kern="1200" dirty="0" smtClean="0"/>
            <a:t> -3а</a:t>
          </a:r>
          <a:r>
            <a:rPr lang="ru-RU" sz="2000" i="1" kern="1200" baseline="30000" dirty="0" smtClean="0"/>
            <a:t>2</a:t>
          </a:r>
          <a:r>
            <a:rPr lang="ru-RU" sz="2000" i="1" kern="1200" dirty="0" smtClean="0"/>
            <a:t>с</a:t>
          </a:r>
          <a:r>
            <a:rPr lang="ru-RU" sz="2000" i="1" kern="1200" baseline="30000" dirty="0" smtClean="0"/>
            <a:t>2</a:t>
          </a:r>
          <a:r>
            <a:rPr lang="ru-RU" sz="2000" i="1" kern="1200" dirty="0" smtClean="0"/>
            <a:t>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smtClean="0"/>
            <a:t>б)3а</a:t>
          </a:r>
          <a:r>
            <a:rPr lang="ru-RU" sz="2000" i="1" kern="1200" baseline="30000" dirty="0" smtClean="0"/>
            <a:t>2</a:t>
          </a:r>
          <a:r>
            <a:rPr lang="ru-RU" sz="2000" i="1" kern="1200" dirty="0" smtClean="0"/>
            <a:t>с</a:t>
          </a:r>
          <a:r>
            <a:rPr lang="ru-RU" sz="2000" i="1" kern="1200" baseline="30000" dirty="0" smtClean="0"/>
            <a:t>2</a:t>
          </a:r>
          <a:r>
            <a:rPr lang="ru-RU" sz="2000" i="1" kern="1200" dirty="0" smtClean="0"/>
            <a:t>(а + 2с – 3ас)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smtClean="0"/>
            <a:t>в) 3а</a:t>
          </a:r>
          <a:r>
            <a:rPr lang="ru-RU" sz="2000" i="1" kern="1200" baseline="30000" dirty="0" smtClean="0"/>
            <a:t>2</a:t>
          </a:r>
          <a:r>
            <a:rPr lang="ru-RU" sz="2000" i="1" kern="1200" dirty="0" smtClean="0"/>
            <a:t>с(а</a:t>
          </a:r>
          <a:r>
            <a:rPr lang="ru-RU" sz="2000" i="1" kern="1200" baseline="30000" dirty="0" smtClean="0"/>
            <a:t>2</a:t>
          </a:r>
          <a:r>
            <a:rPr lang="ru-RU" sz="2000" i="1" kern="1200" dirty="0" smtClean="0"/>
            <a:t> + 2с</a:t>
          </a:r>
          <a:r>
            <a:rPr lang="ru-RU" sz="2000" i="1" kern="1200" baseline="30000" dirty="0" smtClean="0"/>
            <a:t>2</a:t>
          </a:r>
          <a:r>
            <a:rPr lang="ru-RU" sz="2000" i="1" kern="1200" dirty="0" smtClean="0"/>
            <a:t> – 3ас</a:t>
          </a:r>
          <a:r>
            <a:rPr lang="ru-RU" sz="2000" i="1" kern="1200" baseline="30000" dirty="0" smtClean="0"/>
            <a:t>2</a:t>
          </a:r>
          <a:r>
            <a:rPr lang="ru-RU" sz="2000" i="1" kern="1200" dirty="0" smtClean="0"/>
            <a:t>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smtClean="0"/>
            <a:t>г)3ас</a:t>
          </a:r>
          <a:r>
            <a:rPr lang="ru-RU" sz="2000" i="1" kern="1200" baseline="30000" dirty="0" smtClean="0"/>
            <a:t>2</a:t>
          </a:r>
          <a:r>
            <a:rPr lang="ru-RU" sz="2000" i="1" kern="1200" dirty="0" smtClean="0"/>
            <a:t>(а</a:t>
          </a:r>
          <a:r>
            <a:rPr lang="ru-RU" sz="2000" i="1" kern="1200" baseline="30000" dirty="0" smtClean="0"/>
            <a:t>2</a:t>
          </a:r>
          <a:r>
            <a:rPr lang="ru-RU" sz="2000" i="1" kern="1200" dirty="0" smtClean="0"/>
            <a:t> +2ас – 3а</a:t>
          </a:r>
          <a:r>
            <a:rPr lang="ru-RU" sz="2000" i="1" kern="1200" baseline="30000" dirty="0" smtClean="0"/>
            <a:t>2</a:t>
          </a:r>
          <a:r>
            <a:rPr lang="ru-RU" sz="2000" i="1" kern="1200" dirty="0" smtClean="0"/>
            <a:t>с)</a:t>
          </a:r>
          <a:endParaRPr lang="ru-RU" sz="2000" kern="1200" dirty="0"/>
        </a:p>
      </dsp:txBody>
      <dsp:txXfrm rot="-5400000">
        <a:off x="4985240" y="1834964"/>
        <a:ext cx="3164219" cy="1481391"/>
      </dsp:txXfrm>
    </dsp:sp>
    <dsp:sp modelId="{9830DA34-41CB-4EBA-BFAF-8DD8E471529C}">
      <dsp:nvSpPr>
        <dsp:cNvPr id="0" name=""/>
        <dsp:cNvSpPr/>
      </dsp:nvSpPr>
      <dsp:spPr>
        <a:xfrm>
          <a:off x="675" y="1682450"/>
          <a:ext cx="4969171" cy="1564510"/>
        </a:xfrm>
        <a:prstGeom prst="roundRect">
          <a:avLst/>
        </a:prstGeom>
        <a:solidFill>
          <a:schemeClr val="accent2"/>
        </a:solidFill>
        <a:ln w="63500" cap="flat" cmpd="sng" algn="ctr">
          <a:solidFill>
            <a:schemeClr val="lt1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rgbClr val="7030A0"/>
              </a:solidFill>
            </a:rPr>
            <a:t>вынесите общий множитель за скобки в выражении: </a:t>
          </a:r>
          <a:r>
            <a:rPr lang="ru-RU" sz="2900" i="1" kern="1200" dirty="0" smtClean="0">
              <a:solidFill>
                <a:srgbClr val="7030A0"/>
              </a:solidFill>
            </a:rPr>
            <a:t>3а</a:t>
          </a:r>
          <a:r>
            <a:rPr lang="ru-RU" sz="2900" i="1" kern="1200" baseline="30000" dirty="0" smtClean="0">
              <a:solidFill>
                <a:srgbClr val="7030A0"/>
              </a:solidFill>
            </a:rPr>
            <a:t>3</a:t>
          </a:r>
          <a:r>
            <a:rPr lang="ru-RU" sz="2900" i="1" kern="1200" dirty="0" smtClean="0">
              <a:solidFill>
                <a:srgbClr val="7030A0"/>
              </a:solidFill>
            </a:rPr>
            <a:t>с</a:t>
          </a:r>
          <a:r>
            <a:rPr lang="ru-RU" sz="2900" i="1" kern="1200" baseline="30000" dirty="0" smtClean="0">
              <a:solidFill>
                <a:srgbClr val="7030A0"/>
              </a:solidFill>
            </a:rPr>
            <a:t>2</a:t>
          </a:r>
          <a:r>
            <a:rPr lang="ru-RU" sz="2900" i="1" kern="1200" dirty="0" smtClean="0">
              <a:solidFill>
                <a:srgbClr val="7030A0"/>
              </a:solidFill>
            </a:rPr>
            <a:t> + 6а</a:t>
          </a:r>
          <a:r>
            <a:rPr lang="ru-RU" sz="2900" i="1" kern="1200" baseline="30000" dirty="0" smtClean="0">
              <a:solidFill>
                <a:srgbClr val="7030A0"/>
              </a:solidFill>
            </a:rPr>
            <a:t>2</a:t>
          </a:r>
          <a:r>
            <a:rPr lang="ru-RU" sz="2900" i="1" kern="1200" dirty="0" smtClean="0">
              <a:solidFill>
                <a:srgbClr val="7030A0"/>
              </a:solidFill>
            </a:rPr>
            <a:t>с</a:t>
          </a:r>
          <a:r>
            <a:rPr lang="ru-RU" sz="2900" i="1" kern="1200" baseline="30000" dirty="0" smtClean="0">
              <a:solidFill>
                <a:srgbClr val="7030A0"/>
              </a:solidFill>
            </a:rPr>
            <a:t>3</a:t>
          </a:r>
          <a:r>
            <a:rPr lang="ru-RU" sz="2900" i="1" kern="1200" dirty="0" smtClean="0">
              <a:solidFill>
                <a:srgbClr val="7030A0"/>
              </a:solidFill>
            </a:rPr>
            <a:t> – 9а</a:t>
          </a:r>
          <a:r>
            <a:rPr lang="ru-RU" sz="2900" i="1" kern="1200" baseline="30000" dirty="0" smtClean="0">
              <a:solidFill>
                <a:srgbClr val="7030A0"/>
              </a:solidFill>
            </a:rPr>
            <a:t>3</a:t>
          </a:r>
          <a:r>
            <a:rPr lang="ru-RU" sz="2900" i="1" kern="1200" dirty="0" smtClean="0">
              <a:solidFill>
                <a:srgbClr val="7030A0"/>
              </a:solidFill>
            </a:rPr>
            <a:t>с</a:t>
          </a:r>
          <a:r>
            <a:rPr lang="ru-RU" sz="2900" i="1" kern="1200" baseline="30000" dirty="0" smtClean="0">
              <a:solidFill>
                <a:srgbClr val="7030A0"/>
              </a:solidFill>
            </a:rPr>
            <a:t>3</a:t>
          </a:r>
          <a:endParaRPr lang="ru-RU" sz="2900" kern="1200" dirty="0">
            <a:solidFill>
              <a:srgbClr val="7030A0"/>
            </a:solidFill>
          </a:endParaRPr>
        </a:p>
      </dsp:txBody>
      <dsp:txXfrm>
        <a:off x="77048" y="1758823"/>
        <a:ext cx="4816425" cy="1411764"/>
      </dsp:txXfrm>
    </dsp:sp>
    <dsp:sp modelId="{8C517E0A-932A-487A-A5CC-087245187B0C}">
      <dsp:nvSpPr>
        <dsp:cNvPr id="0" name=""/>
        <dsp:cNvSpPr/>
      </dsp:nvSpPr>
      <dsp:spPr>
        <a:xfrm rot="5400000">
          <a:off x="5314537" y="2014348"/>
          <a:ext cx="1406594" cy="44235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i="1" kern="1200" dirty="0" smtClean="0"/>
            <a:t>а) (2</a:t>
          </a:r>
          <a:r>
            <a:rPr lang="en-US" sz="1900" i="1" kern="1200" dirty="0" smtClean="0"/>
            <a:t>b</a:t>
          </a:r>
          <a:r>
            <a:rPr lang="ru-RU" sz="1900" i="1" kern="1200" dirty="0" smtClean="0"/>
            <a:t> - </a:t>
          </a:r>
          <a:r>
            <a:rPr lang="en-US" sz="1900" i="1" kern="1200" dirty="0" smtClean="0"/>
            <a:t>a</a:t>
          </a:r>
          <a:r>
            <a:rPr lang="ru-RU" sz="1900" i="1" kern="1200" dirty="0" smtClean="0"/>
            <a:t>) (2</a:t>
          </a:r>
          <a:r>
            <a:rPr lang="en-US" sz="1900" i="1" kern="1200" dirty="0" smtClean="0"/>
            <a:t>b</a:t>
          </a:r>
          <a:r>
            <a:rPr lang="ru-RU" sz="1900" i="1" kern="1200" dirty="0" smtClean="0"/>
            <a:t> + </a:t>
          </a:r>
          <a:r>
            <a:rPr lang="en-US" sz="1900" i="1" kern="1200" dirty="0" smtClean="0"/>
            <a:t>a</a:t>
          </a:r>
          <a:r>
            <a:rPr lang="ru-RU" sz="1900" i="1" kern="1200" dirty="0" smtClean="0"/>
            <a:t>) = 4</a:t>
          </a:r>
          <a:r>
            <a:rPr lang="en-US" sz="1900" i="1" kern="1200" dirty="0" smtClean="0"/>
            <a:t>b</a:t>
          </a:r>
          <a:r>
            <a:rPr lang="ru-RU" sz="1900" i="1" kern="1200" baseline="30000" dirty="0" smtClean="0"/>
            <a:t>2</a:t>
          </a:r>
          <a:r>
            <a:rPr lang="ru-RU" sz="1900" i="1" kern="1200" dirty="0" smtClean="0"/>
            <a:t> – </a:t>
          </a:r>
          <a:r>
            <a:rPr lang="en-US" sz="1900" i="1" kern="1200" dirty="0" smtClean="0"/>
            <a:t>a</a:t>
          </a:r>
          <a:r>
            <a:rPr lang="ru-RU" sz="1900" i="1" kern="1200" baseline="30000" dirty="0" smtClean="0"/>
            <a:t>2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i="1" kern="1200" dirty="0" smtClean="0"/>
            <a:t>б) (</a:t>
          </a:r>
          <a:r>
            <a:rPr lang="en-US" sz="1900" i="1" kern="1200" dirty="0" smtClean="0"/>
            <a:t>y</a:t>
          </a:r>
          <a:r>
            <a:rPr lang="ru-RU" sz="1900" i="1" kern="1200" dirty="0" smtClean="0"/>
            <a:t> + 2)(2 - </a:t>
          </a:r>
          <a:r>
            <a:rPr lang="en-US" sz="1900" i="1" kern="1200" dirty="0" smtClean="0"/>
            <a:t>y</a:t>
          </a:r>
          <a:r>
            <a:rPr lang="ru-RU" sz="1900" i="1" kern="1200" dirty="0" smtClean="0"/>
            <a:t>) = </a:t>
          </a:r>
          <a:r>
            <a:rPr lang="en-US" sz="1900" i="1" kern="1200" dirty="0" smtClean="0"/>
            <a:t>y</a:t>
          </a:r>
          <a:r>
            <a:rPr lang="ru-RU" sz="1900" i="1" kern="1200" baseline="30000" dirty="0" smtClean="0"/>
            <a:t>2 </a:t>
          </a:r>
          <a:r>
            <a:rPr lang="ru-RU" sz="1900" i="1" kern="1200" dirty="0" smtClean="0"/>
            <a:t>– 4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i="1" kern="1200" dirty="0" smtClean="0"/>
            <a:t>в) 25</a:t>
          </a:r>
          <a:r>
            <a:rPr lang="en-US" sz="1900" i="1" kern="1200" dirty="0" smtClean="0"/>
            <a:t>x</a:t>
          </a:r>
          <a:r>
            <a:rPr lang="ru-RU" sz="1900" i="1" kern="1200" baseline="30000" dirty="0" smtClean="0"/>
            <a:t>2</a:t>
          </a:r>
          <a:r>
            <a:rPr lang="ru-RU" sz="1900" i="1" kern="1200" dirty="0" smtClean="0"/>
            <a:t> – 1= (5</a:t>
          </a:r>
          <a:r>
            <a:rPr lang="en-US" sz="1900" i="1" kern="1200" dirty="0" smtClean="0"/>
            <a:t>x</a:t>
          </a:r>
          <a:r>
            <a:rPr lang="ru-RU" sz="1900" i="1" kern="1200" dirty="0" smtClean="0"/>
            <a:t> -1)(5</a:t>
          </a:r>
          <a:r>
            <a:rPr lang="en-US" sz="1900" i="1" kern="1200" dirty="0" smtClean="0"/>
            <a:t>x</a:t>
          </a:r>
          <a:r>
            <a:rPr lang="ru-RU" sz="1900" i="1" kern="1200" dirty="0" smtClean="0"/>
            <a:t> + 1)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i="1" kern="1200" dirty="0" smtClean="0"/>
            <a:t>г) </a:t>
          </a:r>
          <a:r>
            <a:rPr lang="en-US" sz="1900" i="1" kern="1200" dirty="0" smtClean="0"/>
            <a:t>x</a:t>
          </a:r>
          <a:r>
            <a:rPr lang="ru-RU" sz="1900" i="1" kern="1200" baseline="30000" dirty="0" smtClean="0"/>
            <a:t>2</a:t>
          </a:r>
          <a:r>
            <a:rPr lang="ru-RU" sz="1900" i="1" kern="1200" dirty="0" smtClean="0"/>
            <a:t> – 1 = (</a:t>
          </a:r>
          <a:r>
            <a:rPr lang="en-US" sz="1900" i="1" kern="1200" dirty="0" smtClean="0"/>
            <a:t>x</a:t>
          </a:r>
          <a:r>
            <a:rPr lang="ru-RU" sz="1900" i="1" kern="1200" dirty="0" smtClean="0"/>
            <a:t> - 1)(</a:t>
          </a:r>
          <a:r>
            <a:rPr lang="en-US" sz="1900" i="1" kern="1200" dirty="0" smtClean="0"/>
            <a:t>x</a:t>
          </a:r>
          <a:r>
            <a:rPr lang="ru-RU" sz="1900" i="1" kern="1200" dirty="0" smtClean="0"/>
            <a:t> + 1)</a:t>
          </a:r>
          <a:endParaRPr lang="ru-RU" sz="1900" kern="1200" dirty="0"/>
        </a:p>
      </dsp:txBody>
      <dsp:txXfrm rot="-5400000">
        <a:off x="3806070" y="3591479"/>
        <a:ext cx="4354865" cy="1269266"/>
      </dsp:txXfrm>
    </dsp:sp>
    <dsp:sp modelId="{D94261C4-B9CE-4CB0-8653-B66782A01F64}">
      <dsp:nvSpPr>
        <dsp:cNvPr id="0" name=""/>
        <dsp:cNvSpPr/>
      </dsp:nvSpPr>
      <dsp:spPr>
        <a:xfrm flipH="1">
          <a:off x="675" y="3363767"/>
          <a:ext cx="3804718" cy="1564510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rgbClr val="7030A0"/>
              </a:solidFill>
            </a:rPr>
            <a:t>выберите неверное равенство:</a:t>
          </a:r>
          <a:endParaRPr lang="ru-RU" sz="2900" kern="1200" dirty="0">
            <a:solidFill>
              <a:srgbClr val="7030A0"/>
            </a:solidFill>
          </a:endParaRPr>
        </a:p>
      </dsp:txBody>
      <dsp:txXfrm>
        <a:off x="77048" y="3440140"/>
        <a:ext cx="3651972" cy="1411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Формула сокращенного умножения</a:t>
            </a:r>
            <a:endParaRPr lang="ru-RU" sz="8000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2570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0"/>
            </a:pPr>
            <a:r>
              <a:rPr lang="ru-RU" dirty="0" smtClean="0">
                <a:solidFill>
                  <a:srgbClr val="002060"/>
                </a:solidFill>
              </a:rPr>
              <a:t>Верните бегунов на место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0196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7818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11"/>
            </a:pPr>
            <a:r>
              <a:rPr lang="ru-RU" dirty="0" smtClean="0">
                <a:solidFill>
                  <a:srgbClr val="002060"/>
                </a:solidFill>
              </a:rPr>
              <a:t>Заключительная часть. Рефлексия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55328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4162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2"/>
            </a:pPr>
            <a:r>
              <a:rPr lang="ru-RU" dirty="0" smtClean="0">
                <a:solidFill>
                  <a:srgbClr val="002060"/>
                </a:solidFill>
              </a:rPr>
              <a:t>Домашнее задание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538646"/>
              </p:ext>
            </p:extLst>
          </p:nvPr>
        </p:nvGraphicFramePr>
        <p:xfrm>
          <a:off x="457200" y="1196752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1936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урока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8407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5127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 урока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9553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022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Сегодня на уроке мы будем повторять формулы сокращенного умножения и применять эти формулы при решении </a:t>
            </a:r>
            <a:r>
              <a:rPr lang="ru-RU" sz="2800" dirty="0" smtClean="0"/>
              <a:t>различных заданий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600" u="sng" dirty="0">
                <a:solidFill>
                  <a:schemeClr val="accent6">
                    <a:lumMod val="10000"/>
                  </a:schemeClr>
                </a:solidFill>
              </a:rPr>
              <a:t>Повторить формулы сокращенного  </a:t>
            </a:r>
            <a:r>
              <a:rPr lang="ru-RU" sz="3600" u="sng" dirty="0" smtClean="0">
                <a:solidFill>
                  <a:schemeClr val="accent6">
                    <a:lumMod val="10000"/>
                  </a:schemeClr>
                </a:solidFill>
              </a:rPr>
              <a:t>умножения:</a:t>
            </a:r>
          </a:p>
          <a:p>
            <a:pPr marL="914400" lvl="1" indent="-514350" algn="just">
              <a:buFont typeface="+mj-lt"/>
              <a:buAutoNum type="alphaLcParenR"/>
            </a:pPr>
            <a:r>
              <a:rPr lang="ru-RU" sz="3200" dirty="0" smtClean="0"/>
              <a:t>Квадрат </a:t>
            </a:r>
            <a:r>
              <a:rPr lang="ru-RU" sz="3200" dirty="0"/>
              <a:t>суммы;</a:t>
            </a:r>
          </a:p>
          <a:p>
            <a:pPr marL="914400" lvl="1" indent="-514350" algn="just">
              <a:buFont typeface="+mj-lt"/>
              <a:buAutoNum type="alphaLcParenR"/>
            </a:pPr>
            <a:r>
              <a:rPr lang="ru-RU" sz="3200" dirty="0"/>
              <a:t>Квадрат разности;</a:t>
            </a:r>
          </a:p>
          <a:p>
            <a:pPr marL="914400" lvl="1" indent="-514350" algn="just">
              <a:buFont typeface="+mj-lt"/>
              <a:buAutoNum type="alphaLcParenR"/>
            </a:pPr>
            <a:r>
              <a:rPr lang="ru-RU" sz="3200" dirty="0"/>
              <a:t>Разность квадратов;</a:t>
            </a:r>
          </a:p>
          <a:p>
            <a:pPr marL="914400" lvl="1" indent="-514350" algn="just">
              <a:buFont typeface="+mj-lt"/>
              <a:buAutoNum type="alphaLcParenR"/>
            </a:pPr>
            <a:r>
              <a:rPr lang="ru-RU" sz="3200" dirty="0"/>
              <a:t>Сумма кубов.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02100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86808" cy="116205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ru-RU" i="1" dirty="0">
                <a:solidFill>
                  <a:srgbClr val="002060"/>
                </a:solidFill>
              </a:rPr>
              <a:t>Диофант – древнегреческий учёный – математик, живший в III веке до </a:t>
            </a:r>
            <a:r>
              <a:rPr lang="ru-RU" i="1" dirty="0" smtClean="0">
                <a:solidFill>
                  <a:srgbClr val="002060"/>
                </a:solidFill>
              </a:rPr>
              <a:t>н.э.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330824" cy="4691063"/>
          </a:xfrm>
        </p:spPr>
        <p:txBody>
          <a:bodyPr>
            <a:noAutofit/>
          </a:bodyPr>
          <a:lstStyle/>
          <a:p>
            <a:pPr indent="457200">
              <a:lnSpc>
                <a:spcPts val="2200"/>
              </a:lnSpc>
            </a:pPr>
            <a:r>
              <a:rPr lang="ru-RU" sz="2400" dirty="0"/>
              <a:t>Он был первым учёным, который отказался от геометрических способов выражения и перешел к алгебраическим уравнениям. В его книге “Арифметика” появляются зачатки буквенной символики и специальные обозначения степеней. Он первым доказал, что уравнение имеет столько корней какова его степень. С его помощью появились формулы, которыми мы пользуемся сейчас, и которые стали называться формулами сокращенного умножения. </a:t>
            </a:r>
          </a:p>
        </p:txBody>
      </p:sp>
      <p:pic>
        <p:nvPicPr>
          <p:cNvPr id="5" name="Picture 9" descr="Отсканировано 16"/>
          <p:cNvPicPr>
            <a:picLocks noGrp="1"/>
          </p:cNvPicPr>
          <p:nvPr>
            <p:ph idx="1"/>
          </p:nvPr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3" t="10432" r="19775" b="16495"/>
          <a:stretch>
            <a:fillRect/>
          </a:stretch>
        </p:blipFill>
        <p:spPr bwMode="auto">
          <a:xfrm>
            <a:off x="4860032" y="476672"/>
            <a:ext cx="3744416" cy="583264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44777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ru-RU" dirty="0" smtClean="0">
                <a:solidFill>
                  <a:srgbClr val="002060"/>
                </a:solidFill>
              </a:rPr>
              <a:t>Устный счет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9854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1117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ru-RU" dirty="0" smtClean="0">
                <a:solidFill>
                  <a:srgbClr val="002060"/>
                </a:solidFill>
              </a:rPr>
              <a:t>Разминка. Выполните действие: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pPr marL="971550" lvl="1" indent="-514350" algn="just">
              <a:lnSpc>
                <a:spcPct val="200000"/>
              </a:lnSpc>
              <a:buFont typeface="+mj-lt"/>
              <a:buAutoNum type="alphaLcPeriod"/>
            </a:pPr>
            <a:r>
              <a:rPr lang="ru-RU" dirty="0" smtClean="0"/>
              <a:t>(</a:t>
            </a:r>
            <a:r>
              <a:rPr lang="ru-RU" dirty="0"/>
              <a:t>4а</a:t>
            </a:r>
            <a:r>
              <a:rPr lang="ru-RU" baseline="30000" dirty="0"/>
              <a:t>2</a:t>
            </a:r>
            <a:r>
              <a:rPr lang="ru-RU" dirty="0"/>
              <a:t>с</a:t>
            </a:r>
            <a:r>
              <a:rPr lang="ru-RU" baseline="30000" dirty="0"/>
              <a:t>4</a:t>
            </a:r>
            <a:r>
              <a:rPr lang="ru-RU" dirty="0"/>
              <a:t>)</a:t>
            </a:r>
            <a:r>
              <a:rPr lang="ru-RU" baseline="30000" dirty="0"/>
              <a:t>3</a:t>
            </a:r>
            <a:r>
              <a:rPr lang="ru-RU" dirty="0"/>
              <a:t>   </a:t>
            </a:r>
            <a:endParaRPr lang="ru-RU" dirty="0" smtClean="0"/>
          </a:p>
          <a:p>
            <a:pPr marL="971550" lvl="1" indent="-514350" algn="just">
              <a:lnSpc>
                <a:spcPct val="200000"/>
              </a:lnSpc>
              <a:buFont typeface="+mj-lt"/>
              <a:buAutoNum type="alphaLcPeriod"/>
            </a:pPr>
            <a:r>
              <a:rPr lang="ru-RU" dirty="0" smtClean="0"/>
              <a:t>0,6х</a:t>
            </a:r>
            <a:r>
              <a:rPr lang="ru-RU" baseline="30000" dirty="0" smtClean="0"/>
              <a:t>3</a:t>
            </a:r>
            <a:r>
              <a:rPr lang="ru-RU" dirty="0" smtClean="0"/>
              <a:t>у</a:t>
            </a:r>
            <a:r>
              <a:rPr lang="ru-RU" baseline="30000" dirty="0" smtClean="0"/>
              <a:t>6</a:t>
            </a:r>
            <a:r>
              <a:rPr lang="ru-RU" dirty="0"/>
              <a:t>∙0,1х</a:t>
            </a:r>
            <a:r>
              <a:rPr lang="ru-RU" baseline="30000" dirty="0"/>
              <a:t>2</a:t>
            </a:r>
            <a:r>
              <a:rPr lang="ru-RU" dirty="0"/>
              <a:t>у</a:t>
            </a:r>
            <a:r>
              <a:rPr lang="ru-RU" baseline="30000" dirty="0"/>
              <a:t>3</a:t>
            </a:r>
            <a:r>
              <a:rPr lang="ru-RU" dirty="0"/>
              <a:t> </a:t>
            </a:r>
          </a:p>
          <a:p>
            <a:pPr marL="971550" lvl="1" indent="-514350" algn="just">
              <a:lnSpc>
                <a:spcPct val="200000"/>
              </a:lnSpc>
              <a:buFont typeface="+mj-lt"/>
              <a:buAutoNum type="alphaLcPeriod"/>
            </a:pPr>
            <a:r>
              <a:rPr lang="ru-RU" dirty="0"/>
              <a:t>34</a:t>
            </a:r>
            <a:r>
              <a:rPr lang="ru-RU" baseline="30000" dirty="0"/>
              <a:t>2</a:t>
            </a:r>
            <a:r>
              <a:rPr lang="ru-RU" dirty="0"/>
              <a:t> – </a:t>
            </a:r>
            <a:r>
              <a:rPr lang="ru-RU" dirty="0" smtClean="0"/>
              <a:t>24</a:t>
            </a:r>
            <a:r>
              <a:rPr lang="ru-RU" baseline="30000" dirty="0" smtClean="0"/>
              <a:t>2</a:t>
            </a:r>
            <a:endParaRPr lang="ru-RU" dirty="0"/>
          </a:p>
          <a:p>
            <a:pPr marL="971550" lvl="1" indent="-514350" algn="just">
              <a:lnSpc>
                <a:spcPct val="200000"/>
              </a:lnSpc>
              <a:buFont typeface="+mj-lt"/>
              <a:buAutoNum type="alphaLcPeriod"/>
            </a:pPr>
            <a:r>
              <a:rPr lang="ru-RU" dirty="0" smtClean="0"/>
              <a:t>89</a:t>
            </a:r>
            <a:r>
              <a:rPr lang="ru-RU" baseline="30000" dirty="0" smtClean="0"/>
              <a:t>2</a:t>
            </a:r>
            <a:r>
              <a:rPr lang="ru-RU" dirty="0" smtClean="0"/>
              <a:t> </a:t>
            </a:r>
            <a:r>
              <a:rPr lang="ru-RU" dirty="0"/>
              <a:t>– 11</a:t>
            </a:r>
            <a:r>
              <a:rPr lang="ru-RU" baseline="30000" dirty="0"/>
              <a:t>2</a:t>
            </a:r>
            <a:r>
              <a:rPr lang="ru-RU" dirty="0"/>
              <a:t>     </a:t>
            </a:r>
            <a:endParaRPr lang="ru-RU" dirty="0" smtClean="0"/>
          </a:p>
          <a:p>
            <a:pPr marL="971550" lvl="1" indent="-514350" algn="just">
              <a:lnSpc>
                <a:spcPct val="200000"/>
              </a:lnSpc>
              <a:buFont typeface="+mj-lt"/>
              <a:buAutoNum type="alphaLcPeriod"/>
            </a:pPr>
            <a:r>
              <a:rPr lang="ru-RU" dirty="0" smtClean="0"/>
              <a:t>37</a:t>
            </a:r>
            <a:r>
              <a:rPr lang="ru-RU" baseline="30000" dirty="0" smtClean="0"/>
              <a:t>2</a:t>
            </a:r>
            <a:r>
              <a:rPr lang="ru-RU" dirty="0" smtClean="0"/>
              <a:t> </a:t>
            </a:r>
            <a:r>
              <a:rPr lang="ru-RU" dirty="0"/>
              <a:t>-2∙37∙7 + 7</a:t>
            </a:r>
            <a:r>
              <a:rPr lang="ru-RU" baseline="30000" dirty="0"/>
              <a:t>2</a:t>
            </a:r>
            <a:endParaRPr lang="ru-RU" dirty="0"/>
          </a:p>
          <a:p>
            <a:pPr marL="514350" indent="-514350">
              <a:buFont typeface="+mj-lt"/>
              <a:buAutoNum type="alphaL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28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ru-RU" sz="3600" dirty="0" smtClean="0">
                <a:solidFill>
                  <a:srgbClr val="002060"/>
                </a:solidFill>
              </a:rPr>
              <a:t>Письменная работа.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29614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Найдите </a:t>
            </a:r>
            <a:r>
              <a:rPr lang="ru-RU" sz="2400" dirty="0"/>
              <a:t>значение </a:t>
            </a:r>
            <a:r>
              <a:rPr lang="ru-RU" sz="2400" dirty="0" smtClean="0"/>
              <a:t>выражения:</a:t>
            </a:r>
          </a:p>
          <a:p>
            <a:pPr marL="0" indent="0">
              <a:buNone/>
            </a:pPr>
            <a:r>
              <a:rPr lang="ru-RU" b="1" i="1" dirty="0" smtClean="0"/>
              <a:t>(7 – х)(7 + х) + (х +3)</a:t>
            </a:r>
            <a:r>
              <a:rPr lang="ru-RU" b="1" i="1" baseline="30000" dirty="0" smtClean="0"/>
              <a:t>2</a:t>
            </a:r>
            <a:r>
              <a:rPr lang="ru-RU" dirty="0" smtClean="0"/>
              <a:t>  при  </a:t>
            </a:r>
            <a:r>
              <a:rPr lang="ru-RU" b="1" i="1" dirty="0" smtClean="0"/>
              <a:t>х = -3,5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8256" y="2401291"/>
            <a:ext cx="820891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 algn="ctr">
              <a:buFont typeface="+mj-lt"/>
              <a:buAutoNum type="arabicPeriod" startAt="6"/>
            </a:pPr>
            <a:r>
              <a:rPr lang="ru-RU" sz="3600" dirty="0" smtClean="0">
                <a:solidFill>
                  <a:srgbClr val="002060"/>
                </a:solidFill>
              </a:rPr>
              <a:t>Найди ошибку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8256" y="3356992"/>
            <a:ext cx="8504223" cy="31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8256" y="3356992"/>
            <a:ext cx="82161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(4y – 3x)(4y + 3x) = 8y</a:t>
            </a:r>
            <a:r>
              <a:rPr lang="en-US" sz="3200" b="1" baseline="30000" dirty="0"/>
              <a:t>2 </a:t>
            </a:r>
            <a:r>
              <a:rPr lang="en-US" sz="3200" b="1" dirty="0"/>
              <a:t>– 9x</a:t>
            </a:r>
            <a:r>
              <a:rPr lang="en-US" sz="3200" b="1" baseline="30000" dirty="0"/>
              <a:t>2</a:t>
            </a:r>
            <a:endParaRPr lang="ru-RU" sz="3200" b="1" dirty="0"/>
          </a:p>
          <a:p>
            <a:pPr>
              <a:lnSpc>
                <a:spcPct val="150000"/>
              </a:lnSpc>
            </a:pPr>
            <a:r>
              <a:rPr lang="en-US" sz="3200" b="1" dirty="0"/>
              <a:t>100m</a:t>
            </a:r>
            <a:r>
              <a:rPr lang="en-US" sz="3200" b="1" baseline="30000" dirty="0"/>
              <a:t>4</a:t>
            </a:r>
            <a:r>
              <a:rPr lang="en-US" sz="3200" b="1" dirty="0"/>
              <a:t> – 4n</a:t>
            </a:r>
            <a:r>
              <a:rPr lang="en-US" sz="3200" b="1" baseline="30000" dirty="0"/>
              <a:t>6</a:t>
            </a:r>
            <a:r>
              <a:rPr lang="en-US" sz="3200" b="1" dirty="0"/>
              <a:t> = (10m</a:t>
            </a:r>
            <a:r>
              <a:rPr lang="en-US" sz="3200" b="1" baseline="30000" dirty="0"/>
              <a:t>2</a:t>
            </a:r>
            <a:r>
              <a:rPr lang="en-US" sz="3200" b="1" dirty="0"/>
              <a:t> – 2n</a:t>
            </a:r>
            <a:r>
              <a:rPr lang="en-US" sz="3200" b="1" baseline="30000" dirty="0"/>
              <a:t>2</a:t>
            </a:r>
            <a:r>
              <a:rPr lang="en-US" sz="3200" b="1" dirty="0"/>
              <a:t>) (10m</a:t>
            </a:r>
            <a:r>
              <a:rPr lang="en-US" sz="3200" b="1" baseline="30000" dirty="0"/>
              <a:t>2</a:t>
            </a:r>
            <a:r>
              <a:rPr lang="en-US" sz="3200" b="1" dirty="0"/>
              <a:t> + 2n</a:t>
            </a:r>
            <a:r>
              <a:rPr lang="en-US" sz="3200" b="1" baseline="30000" dirty="0"/>
              <a:t>2</a:t>
            </a:r>
            <a:r>
              <a:rPr lang="en-US" sz="3200" b="1" dirty="0"/>
              <a:t>)</a:t>
            </a:r>
            <a:endParaRPr lang="ru-RU" sz="3200" b="1" dirty="0"/>
          </a:p>
          <a:p>
            <a:pPr>
              <a:lnSpc>
                <a:spcPct val="150000"/>
              </a:lnSpc>
            </a:pPr>
            <a:r>
              <a:rPr lang="en-US" sz="3200" b="1" dirty="0"/>
              <a:t>(3x + a) = 9x</a:t>
            </a:r>
            <a:r>
              <a:rPr lang="en-US" sz="3200" b="1" baseline="30000" dirty="0"/>
              <a:t>2</a:t>
            </a:r>
            <a:r>
              <a:rPr lang="en-US" sz="3200" b="1" dirty="0"/>
              <a:t> – 6ax + a</a:t>
            </a:r>
            <a:r>
              <a:rPr lang="en-US" sz="3200" b="1" baseline="30000" dirty="0"/>
              <a:t>2</a:t>
            </a:r>
            <a:endParaRPr lang="ru-RU" sz="3200" b="1" dirty="0"/>
          </a:p>
          <a:p>
            <a:pPr>
              <a:lnSpc>
                <a:spcPct val="150000"/>
              </a:lnSpc>
            </a:pPr>
            <a:r>
              <a:rPr lang="en-US" sz="3200" b="1" dirty="0"/>
              <a:t>(6a</a:t>
            </a:r>
            <a:r>
              <a:rPr lang="en-US" sz="3200" b="1" baseline="30000" dirty="0"/>
              <a:t>2</a:t>
            </a:r>
            <a:r>
              <a:rPr lang="en-US" sz="3200" b="1" dirty="0"/>
              <a:t> – 9c</a:t>
            </a:r>
            <a:r>
              <a:rPr lang="en-US" sz="3200" b="1" baseline="30000" dirty="0"/>
              <a:t>2</a:t>
            </a:r>
            <a:r>
              <a:rPr lang="en-US" sz="3200" b="1" dirty="0"/>
              <a:t>)</a:t>
            </a:r>
            <a:r>
              <a:rPr lang="en-US" sz="3200" b="1" baseline="30000" dirty="0"/>
              <a:t>2</a:t>
            </a:r>
            <a:r>
              <a:rPr lang="en-US" sz="3200" b="1" dirty="0"/>
              <a:t> = 36a</a:t>
            </a:r>
            <a:r>
              <a:rPr lang="en-US" sz="3200" b="1" baseline="30000" dirty="0"/>
              <a:t>4</a:t>
            </a:r>
            <a:r>
              <a:rPr lang="en-US" sz="3200" b="1" dirty="0"/>
              <a:t> – 108a</a:t>
            </a:r>
            <a:r>
              <a:rPr lang="en-US" sz="3200" b="1" baseline="30000" dirty="0"/>
              <a:t>2</a:t>
            </a:r>
            <a:r>
              <a:rPr lang="en-US" sz="3200" b="1" dirty="0"/>
              <a:t>c</a:t>
            </a:r>
            <a:r>
              <a:rPr lang="en-US" sz="3200" b="1" baseline="30000" dirty="0"/>
              <a:t>2</a:t>
            </a:r>
            <a:r>
              <a:rPr lang="en-US" sz="3200" b="1" dirty="0"/>
              <a:t> + 18c</a:t>
            </a:r>
            <a:r>
              <a:rPr lang="en-US" sz="3200" b="1" baseline="30000" dirty="0"/>
              <a:t>4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38483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7"/>
            </a:pPr>
            <a:r>
              <a:rPr lang="ru-RU" dirty="0" smtClean="0">
                <a:solidFill>
                  <a:srgbClr val="002060"/>
                </a:solidFill>
              </a:rPr>
              <a:t>Физкультминутка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5"/>
            <a:ext cx="8229600" cy="5400599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 startAt="8"/>
            </a:pPr>
            <a:r>
              <a:rPr lang="ru-RU" sz="4400" dirty="0" smtClean="0">
                <a:solidFill>
                  <a:srgbClr val="002060"/>
                </a:solidFill>
              </a:rPr>
              <a:t>Докажите Тождество</a:t>
            </a:r>
          </a:p>
          <a:p>
            <a:pPr marL="0" indent="0">
              <a:buNone/>
            </a:pPr>
            <a:r>
              <a:rPr lang="ru-RU" dirty="0"/>
              <a:t>(х</a:t>
            </a:r>
            <a:r>
              <a:rPr lang="ru-RU" baseline="30000" dirty="0"/>
              <a:t>2</a:t>
            </a:r>
            <a:r>
              <a:rPr lang="ru-RU" dirty="0"/>
              <a:t> + 1)</a:t>
            </a:r>
            <a:r>
              <a:rPr lang="ru-RU" baseline="30000" dirty="0"/>
              <a:t>2</a:t>
            </a:r>
            <a:r>
              <a:rPr lang="ru-RU" dirty="0"/>
              <a:t> – 4х</a:t>
            </a:r>
            <a:r>
              <a:rPr lang="ru-RU" baseline="30000" dirty="0"/>
              <a:t>2</a:t>
            </a:r>
            <a:r>
              <a:rPr lang="ru-RU" dirty="0"/>
              <a:t> = (х - 1)</a:t>
            </a:r>
            <a:r>
              <a:rPr lang="ru-RU" baseline="30000" dirty="0"/>
              <a:t>2</a:t>
            </a:r>
            <a:r>
              <a:rPr lang="ru-RU" dirty="0"/>
              <a:t>(х + 1)</a:t>
            </a:r>
            <a:r>
              <a:rPr lang="ru-RU" baseline="30000" dirty="0"/>
              <a:t>2</a:t>
            </a:r>
            <a:endParaRPr lang="ru-RU" dirty="0"/>
          </a:p>
          <a:p>
            <a:pPr marL="514350" indent="-514350" algn="ctr">
              <a:buFont typeface="+mj-lt"/>
              <a:buAutoNum type="arabicPeriod" startAt="9"/>
            </a:pPr>
            <a:r>
              <a:rPr lang="ru-RU" sz="4400" dirty="0" smtClean="0">
                <a:solidFill>
                  <a:srgbClr val="002060"/>
                </a:solidFill>
              </a:rPr>
              <a:t>Разложите на множители</a:t>
            </a:r>
            <a:endParaRPr lang="ru-RU" sz="4400" dirty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lang="en-US" dirty="0"/>
              <a:t>y</a:t>
            </a:r>
            <a:r>
              <a:rPr lang="en-US" baseline="30000" dirty="0"/>
              <a:t>5</a:t>
            </a:r>
            <a:r>
              <a:rPr lang="en-US" dirty="0"/>
              <a:t> – 2y</a:t>
            </a:r>
            <a:r>
              <a:rPr lang="en-US" baseline="30000" dirty="0"/>
              <a:t>3 </a:t>
            </a:r>
            <a:r>
              <a:rPr lang="en-US" dirty="0"/>
              <a:t>+ y</a:t>
            </a:r>
            <a:endParaRPr lang="ru-RU" dirty="0"/>
          </a:p>
          <a:p>
            <a:pPr>
              <a:lnSpc>
                <a:spcPct val="200000"/>
              </a:lnSpc>
            </a:pP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(x – 3) – 2x(x – 3) +(x – 3)</a:t>
            </a:r>
            <a:endParaRPr lang="ru-RU" dirty="0"/>
          </a:p>
          <a:p>
            <a:pPr marL="0" indent="0">
              <a:lnSpc>
                <a:spcPct val="200000"/>
              </a:lnSpc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95692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552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Формула сокращенного умножения</vt:lpstr>
      <vt:lpstr>Цели урока</vt:lpstr>
      <vt:lpstr>Ход урока</vt:lpstr>
      <vt:lpstr>Презентация PowerPoint</vt:lpstr>
      <vt:lpstr>Диофант – древнегреческий учёный – математик, живший в III веке до н.э.</vt:lpstr>
      <vt:lpstr>Устный счет</vt:lpstr>
      <vt:lpstr>Разминка. Выполните действие:</vt:lpstr>
      <vt:lpstr>Письменная работа.</vt:lpstr>
      <vt:lpstr>Физкультминутка</vt:lpstr>
      <vt:lpstr>Верните бегунов на место</vt:lpstr>
      <vt:lpstr>Заключительная часть. Рефлексия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Формула сокращенного умножения</dc:title>
  <dc:creator>Хамдия</dc:creator>
  <cp:lastModifiedBy>Хамдия</cp:lastModifiedBy>
  <cp:revision>14</cp:revision>
  <dcterms:created xsi:type="dcterms:W3CDTF">2016-08-17T06:37:26Z</dcterms:created>
  <dcterms:modified xsi:type="dcterms:W3CDTF">2016-08-17T18:19:22Z</dcterms:modified>
</cp:coreProperties>
</file>