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91" r:id="rId3"/>
    <p:sldId id="259" r:id="rId4"/>
    <p:sldId id="292" r:id="rId5"/>
    <p:sldId id="268" r:id="rId6"/>
    <p:sldId id="264" r:id="rId7"/>
    <p:sldId id="285" r:id="rId8"/>
    <p:sldId id="284" r:id="rId9"/>
    <p:sldId id="287" r:id="rId10"/>
    <p:sldId id="290" r:id="rId11"/>
    <p:sldId id="281" r:id="rId12"/>
    <p:sldId id="283" r:id="rId13"/>
    <p:sldId id="272" r:id="rId14"/>
    <p:sldId id="273" r:id="rId15"/>
    <p:sldId id="286" r:id="rId16"/>
    <p:sldId id="279" r:id="rId17"/>
    <p:sldId id="289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5747" autoAdjust="0"/>
    <p:restoredTop sz="93257" autoAdjust="0"/>
  </p:normalViewPr>
  <p:slideViewPr>
    <p:cSldViewPr>
      <p:cViewPr varScale="1">
        <p:scale>
          <a:sx n="73" d="100"/>
          <a:sy n="73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CCB8E-5C54-433E-AADC-BB24FB2605E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52101-E135-40C2-85C0-9C9491604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1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6657B-AC73-471F-B350-0EC17FA6B7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6657B-AC73-471F-B350-0EC17FA6B7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9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0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8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5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5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7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8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D48E-6561-4BE0-89A9-C6A44AA654D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360E-6B4D-4F50-919E-676AA5F4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gos-matematic.ucoz.ru/bynimovich5/podlogka/130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2492896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Урок математики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5 класс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0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9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69" y="609036"/>
            <a:ext cx="3517154" cy="4680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8996"/>
            <a:ext cx="3600400" cy="270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981004" cy="3312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40152" y="5463792"/>
            <a:ext cx="2869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Водопад на </a:t>
            </a:r>
            <a:r>
              <a:rPr lang="ru-RU" sz="2400" b="1" dirty="0" smtClean="0">
                <a:latin typeface="Century Gothic" panose="020B0502020202020204" pitchFamily="34" charset="0"/>
              </a:rPr>
              <a:t>реке</a:t>
            </a:r>
          </a:p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Поной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6166" y="3122096"/>
            <a:ext cx="1983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Река Поной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168262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426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7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42938" y="1000125"/>
            <a:ext cx="7643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Подведем итог: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течению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 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собственной.</a:t>
            </a:r>
            <a:endParaRPr lang="ru-RU" altLang="ru-RU" sz="28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течения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разность 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собственной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 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):2 =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 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):2 =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71625" y="4000500"/>
            <a:ext cx="5429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(V 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 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 теч.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):2 =V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V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 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теч.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V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143000" y="3786188"/>
            <a:ext cx="6643688" cy="1643062"/>
          </a:xfrm>
          <a:prstGeom prst="frame">
            <a:avLst>
              <a:gd name="adj1" fmla="val 2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9125" y="3286125"/>
            <a:ext cx="484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9" name="Picture 9" descr="C:\Users\-\AppData\Local\Microsoft\Windows\Temporary Internet Files\Content.IE5\2SAFL5IB\MCj020034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00063"/>
            <a:ext cx="17970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6412" y="435427"/>
            <a:ext cx="48275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Lucida Console" panose="020B0609040504020204" pitchFamily="49" charset="0"/>
              </a:rPr>
              <a:t>Наш Печенгский район – край многочисленных прекрасных озер, горных потоков, водопадов и, конечно же, рек. Он и название свое получил от </a:t>
            </a:r>
            <a:r>
              <a:rPr lang="ru-RU" b="1" i="1" dirty="0">
                <a:latin typeface="Lucida Console" panose="020B0609040504020204" pitchFamily="49" charset="0"/>
              </a:rPr>
              <a:t>реки Печенга</a:t>
            </a:r>
            <a:r>
              <a:rPr lang="ru-RU" i="1" dirty="0">
                <a:latin typeface="Lucida Console" panose="020B0609040504020204" pitchFamily="49" charset="0"/>
              </a:rPr>
              <a:t>, что в переводе с саамского означает «сосновая река</a:t>
            </a:r>
            <a:r>
              <a:rPr lang="ru-RU" i="1" dirty="0" smtClean="0">
                <a:latin typeface="Lucida Console" panose="020B0609040504020204" pitchFamily="49" charset="0"/>
              </a:rPr>
              <a:t>»</a:t>
            </a:r>
            <a:endParaRPr lang="ru-RU" i="1" dirty="0">
              <a:latin typeface="Lucida Console" panose="020B0609040504020204" pitchFamily="49" charset="0"/>
            </a:endParaRPr>
          </a:p>
        </p:txBody>
      </p:sp>
      <p:pic>
        <p:nvPicPr>
          <p:cNvPr id="16" name="Рисунок 15" descr="озеро Куэтсъярви в районе белого камн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730"/>
            <a:ext cx="3448820" cy="24029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68302" y="3105835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Крупнейшие реки района – </a:t>
            </a:r>
            <a:r>
              <a:rPr lang="ru-RU" b="1" dirty="0">
                <a:latin typeface="Century Gothic" panose="020B0502020202020204" pitchFamily="34" charset="0"/>
              </a:rPr>
              <a:t>Печенга, Паз, </a:t>
            </a:r>
            <a:r>
              <a:rPr lang="ru-RU" b="1" dirty="0" smtClean="0">
                <a:latin typeface="Century Gothic" panose="020B0502020202020204" pitchFamily="34" charset="0"/>
              </a:rPr>
              <a:t>Титовка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8" name="Рисунок 17" descr="&amp;ocy;&amp;zcy;&amp;iecy;&amp;rcy;&amp;ocy; &amp;Kcy;&amp;ucy;&amp;ecy;&amp;tcy;&amp;scy;&amp;hardcy;&amp;yacy;&amp;rcy;&amp;vcy;&amp;icy; &amp;vcy; &amp;rcy;&amp;acy;&amp;jcy;&amp;ocy;&amp;ncy;&amp;iecy; &amp;bcy;&amp;iecy;&amp;lcy;&amp;ocy;&amp;gcy;&amp;ocy; &amp;kcy;&amp;acy;&amp;mcy;&amp;ncy;&amp;y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0490"/>
            <a:ext cx="4474468" cy="308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13942" y="630932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Титовка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215" y="2869705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Печенга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3915" y="375474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Паз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35" y="3571875"/>
            <a:ext cx="3457905" cy="25934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6202" y="286970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101 км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35606" y="3754741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147 км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99653" y="6313123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183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2016-2017 уч.год\0 Задачи на движение\07.02.2017\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94" y="3207078"/>
            <a:ext cx="5295984" cy="35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2016-2017 уч.год\0 Задачи на движение\07.02.2017\Водопад на реке Большая Титов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1529"/>
            <a:ext cx="2258952" cy="29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2016-2017 уч.год\0 Задачи на движение\07.02.2017\Печенгский зали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7" y="132257"/>
            <a:ext cx="4516093" cy="30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31907" y="3207078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Печенга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3113" y="16452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Печенгский залив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437" y="3207078"/>
            <a:ext cx="225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Водопад на реке 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</a:rPr>
              <a:t>Большая </a:t>
            </a:r>
            <a:r>
              <a:rPr lang="ru-RU" b="1" dirty="0">
                <a:latin typeface="Century Gothic" panose="020B0502020202020204" pitchFamily="34" charset="0"/>
              </a:rPr>
              <a:t>Титовка</a:t>
            </a:r>
          </a:p>
        </p:txBody>
      </p:sp>
      <p:pic>
        <p:nvPicPr>
          <p:cNvPr id="14" name="Picture 5" descr="E:\2016-2017 уч.год\0 Задачи на движение\07.02.2017\Устье реки Титов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2" y="333459"/>
            <a:ext cx="3955916" cy="26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69305" y="348586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Устье реки Титовка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176464" cy="2784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2476500" cy="3295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52519"/>
            <a:ext cx="3771900" cy="282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6" y="3396743"/>
            <a:ext cx="2505357" cy="33404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2494" y="324433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Титовка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9807" y="3652519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Поной</a:t>
            </a:r>
          </a:p>
        </p:txBody>
      </p:sp>
    </p:spTree>
    <p:extLst>
      <p:ext uri="{BB962C8B-B14F-4D97-AF65-F5344CB8AC3E}">
        <p14:creationId xmlns:p14="http://schemas.microsoft.com/office/powerpoint/2010/main" val="33383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4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51689" flipH="1">
            <a:off x="8632" y="3306486"/>
            <a:ext cx="29130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31600" decel="324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1.11163 -0.01319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7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42938" y="1000125"/>
            <a:ext cx="7643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Подведем итог:</a:t>
            </a:r>
          </a:p>
          <a:p>
            <a:pPr eaLnBrk="1" hangingPunct="1"/>
            <a:endParaRPr lang="ru-RU" alt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течению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 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собственной.</a:t>
            </a:r>
            <a:endParaRPr lang="ru-RU" altLang="ru-RU" sz="28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течения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разность 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собственной</a:t>
            </a:r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V </a:t>
            </a:r>
            <a:r>
              <a:rPr lang="ru-RU" altLang="ru-RU" sz="2800" b="1" i="1" baseline="-30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 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):2 =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 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 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):2 =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12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altLang="ru-RU" sz="1200" baseline="-30000" dirty="0" err="1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12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=V</a:t>
            </a:r>
            <a:r>
              <a:rPr lang="ru-RU" altLang="ru-RU" sz="1200" baseline="-30000" dirty="0">
                <a:solidFill>
                  <a:srgbClr val="4F81B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соб.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71625" y="4000500"/>
            <a:ext cx="5429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(V 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-V 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 теч.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):2 =V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V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теч.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V 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теч.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V</a:t>
            </a:r>
            <a:r>
              <a:rPr lang="ru-RU" sz="2800" b="1" i="1" baseline="-30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143000" y="3786188"/>
            <a:ext cx="6643688" cy="1643062"/>
          </a:xfrm>
          <a:prstGeom prst="frame">
            <a:avLst>
              <a:gd name="adj1" fmla="val 2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9125" y="3286125"/>
            <a:ext cx="484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9" name="Picture 9" descr="C:\Users\-\AppData\Local\Microsoft\Windows\Temporary Internet Files\Content.IE5\2SAFL5IB\MCj0200345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00063"/>
            <a:ext cx="17970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&amp;ocy;&amp;zcy;&amp;iecy;&amp;rcy;&amp;ocy; &amp;Kcy;&amp;ucy;&amp;ecy;&amp;tcy;&amp;scy;&amp;hardcy;&amp;yacy;&amp;rcy;&amp;vcy;&amp;icy; &amp;vcy; &amp;rcy;&amp;acy;&amp;jcy;&amp;ocy;&amp;ncy;&amp;iecy; &amp;bcy;&amp;iecy;&amp;lcy;&amp;ocy;&amp;gcy;&amp;ocy; &amp;kcy;&amp;acy;&amp;mcy;&amp;ncy;&amp;yacy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3466059"/>
            <a:ext cx="4528318" cy="32409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17701" y="468812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Паз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58" y="354501"/>
            <a:ext cx="3718834" cy="27891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" y="184076"/>
            <a:ext cx="4640106" cy="3281984"/>
          </a:xfrm>
          <a:prstGeom prst="rect">
            <a:avLst/>
          </a:prstGeom>
        </p:spPr>
      </p:pic>
      <p:pic>
        <p:nvPicPr>
          <p:cNvPr id="20" name="Picture 4" descr="E:\2016-2017 уч.год\0 Задачи на движение\07.02.2017\Река Печенг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6182"/>
            <a:ext cx="4178746" cy="31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07832" y="524458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Печенга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7832" y="315397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Поной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500063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Титовка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2583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anose="03010101010201010101" pitchFamily="66" charset="0"/>
              </a:rPr>
              <a:t>Домашнее задание: </a:t>
            </a:r>
            <a:endParaRPr lang="ru-RU" sz="4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2390" y="1340768"/>
            <a:ext cx="6870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придумать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 решить 1-3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задачи на движение по воде, используя информацию о водоёмах Мурманской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60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08" y="285728"/>
            <a:ext cx="46434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Девиз урока</a:t>
            </a:r>
            <a:endParaRPr lang="ru-RU" sz="4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005" y="1925216"/>
            <a:ext cx="85331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Знаешь – говори, </a:t>
            </a:r>
            <a:endParaRPr lang="ru-RU" sz="7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не знаешь </a:t>
            </a:r>
            <a:r>
              <a:rPr lang="ru-RU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–</a:t>
            </a:r>
            <a:r>
              <a:rPr lang="ru-RU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 слушай </a:t>
            </a:r>
            <a:endParaRPr lang="ru-RU" sz="7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8"/>
          <p:cNvSpPr>
            <a:spLocks noChangeArrowheads="1"/>
          </p:cNvSpPr>
          <p:nvPr/>
        </p:nvSpPr>
        <p:spPr bwMode="auto">
          <a:xfrm>
            <a:off x="3097870" y="260648"/>
            <a:ext cx="3298825" cy="72072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Формула пути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604418" y="1267218"/>
            <a:ext cx="2282825" cy="92233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S = v ∙ t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034265" y="2760707"/>
            <a:ext cx="2281238" cy="922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t = S : v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336800" y="2760707"/>
            <a:ext cx="2281238" cy="922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  <a:cs typeface="Times New Roman" pitchFamily="18" charset="0"/>
              </a:rPr>
              <a:t>v = S : t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477419" y="2190795"/>
            <a:ext cx="706437" cy="569912"/>
          </a:xfrm>
          <a:custGeom>
            <a:avLst/>
            <a:gdLst>
              <a:gd name="T0" fmla="*/ 1121467944 w 445"/>
              <a:gd name="T1" fmla="*/ 0 h 536"/>
              <a:gd name="T2" fmla="*/ 0 w 445"/>
              <a:gd name="T3" fmla="*/ 606573503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00B0F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-4587946">
            <a:off x="5498355" y="2009995"/>
            <a:ext cx="363538" cy="930275"/>
          </a:xfrm>
          <a:custGeom>
            <a:avLst/>
            <a:gdLst>
              <a:gd name="T0" fmla="*/ 296414997 w 445"/>
              <a:gd name="T1" fmla="*/ 0 h 536"/>
              <a:gd name="T2" fmla="*/ 0 w 445"/>
              <a:gd name="T3" fmla="*/ 1614650201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00B0F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33470"/>
              </p:ext>
            </p:extLst>
          </p:nvPr>
        </p:nvGraphicFramePr>
        <p:xfrm>
          <a:off x="319088" y="3933825"/>
          <a:ext cx="8505827" cy="2663826"/>
        </p:xfrm>
        <a:graphic>
          <a:graphicData uri="http://schemas.openxmlformats.org/drawingml/2006/table">
            <a:tbl>
              <a:tblPr/>
              <a:tblGrid>
                <a:gridCol w="1701494"/>
                <a:gridCol w="1701493"/>
                <a:gridCol w="1699853"/>
                <a:gridCol w="1701494"/>
                <a:gridCol w="1701493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S = v ∙ t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км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км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v = S : t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км/ч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км/ч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м/с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anose="02040502050505030304" pitchFamily="18" charset="0"/>
                        </a:rPr>
                        <a:t>t = S : v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1424" marR="914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ч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2044700" y="4005263"/>
            <a:ext cx="16557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FF00"/>
                </a:solidFill>
                <a:cs typeface="Arial" charset="0"/>
              </a:rPr>
              <a:t>60 км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708400" y="5876925"/>
            <a:ext cx="172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FF00"/>
                </a:solidFill>
                <a:cs typeface="Arial" charset="0"/>
              </a:rPr>
              <a:t>3 ч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5422900" y="4941888"/>
            <a:ext cx="19446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00"/>
                </a:solidFill>
                <a:cs typeface="Arial" charset="0"/>
              </a:rPr>
              <a:t>60 км/ч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7092950" y="4005263"/>
            <a:ext cx="17430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spc="-150" dirty="0" smtClean="0">
                <a:solidFill>
                  <a:srgbClr val="FFFF00"/>
                </a:solidFill>
                <a:cs typeface="Arial" charset="0"/>
              </a:rPr>
              <a:t>3 600 </a:t>
            </a:r>
            <a:r>
              <a:rPr lang="ru-RU" sz="3600" spc="-150" dirty="0">
                <a:solidFill>
                  <a:srgbClr val="FFFF00"/>
                </a:solidFill>
                <a:cs typeface="Arial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904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692696"/>
            <a:ext cx="497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hlinkClick r:id="rId3"/>
              </a:rPr>
              <a:t>Задачи на движение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0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98477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Решение несложных задач на движение по реке по течению и против течения</a:t>
            </a:r>
            <a:endParaRPr lang="ru-RU" alt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2082" b="1404"/>
          <a:stretch/>
        </p:blipFill>
        <p:spPr bwMode="auto">
          <a:xfrm>
            <a:off x="-3866" y="0"/>
            <a:ext cx="9147866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r="173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988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Отдых наш – физкультминутка,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442103"/>
            <a:ext cx="68932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Занимай свои места.</a:t>
            </a:r>
            <a:endParaRPr lang="ru-RU" sz="6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405</Words>
  <Application>Microsoft Office PowerPoint</Application>
  <PresentationFormat>Экран (4:3)</PresentationFormat>
  <Paragraphs>75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ПК_Математика</dc:creator>
  <cp:lastModifiedBy>ПК_Математика</cp:lastModifiedBy>
  <cp:revision>60</cp:revision>
  <dcterms:created xsi:type="dcterms:W3CDTF">2017-02-11T18:17:27Z</dcterms:created>
  <dcterms:modified xsi:type="dcterms:W3CDTF">2017-04-07T20:20:06Z</dcterms:modified>
</cp:coreProperties>
</file>