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72FB6C-BF8F-4CE4-9658-C44AA236E4B3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01D204-A85F-40C9-A296-25B18EF900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72" y="1845095"/>
            <a:ext cx="85138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проекта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 и малыш в мире природы»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использованием музыкальной и изобразительной видов деятельности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8640"/>
            <a:ext cx="724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103»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7872" y="4732657"/>
            <a:ext cx="6367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Нагаева Екатерина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Минежановна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Говорухина Светлана Викторовна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3556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занятие мама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«Удивительное небо»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49" y="1325595"/>
            <a:ext cx="2946299" cy="2088232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937" y="2226670"/>
            <a:ext cx="3406831" cy="2001288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617284"/>
            <a:ext cx="3707904" cy="2090240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108" y="4451834"/>
            <a:ext cx="2957320" cy="2232248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56" y="153748"/>
            <a:ext cx="3419872" cy="1927869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729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43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занятие мама +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«Удивительное небо»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913" y="2662062"/>
            <a:ext cx="3275856" cy="1846684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88" y="4936544"/>
            <a:ext cx="3131840" cy="1765498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88" y="304826"/>
            <a:ext cx="3347864" cy="1887276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463910"/>
            <a:ext cx="1950537" cy="1728192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2472970"/>
            <a:ext cx="3672408" cy="2070230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521" y="4726038"/>
            <a:ext cx="3528392" cy="1989045"/>
          </a:xfrm>
          <a:prstGeom prst="round2Diag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02855" y="1229076"/>
            <a:ext cx="1201785" cy="1040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6864" y="1095810"/>
            <a:ext cx="1056403" cy="8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60648"/>
            <a:ext cx="271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занятие мама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«Загадочный лес»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978" y="367841"/>
            <a:ext cx="3148118" cy="1768387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3051" y="119754"/>
            <a:ext cx="2573607" cy="2016474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1026" y="2676119"/>
            <a:ext cx="2867806" cy="2078958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5095148"/>
            <a:ext cx="3781232" cy="1583432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00" y="-5334000"/>
            <a:ext cx="5400000" cy="304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7" y="1611414"/>
            <a:ext cx="2223000" cy="1929590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383" y="2576209"/>
            <a:ext cx="3204777" cy="1838796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658236"/>
            <a:ext cx="3391705" cy="1821921"/>
          </a:xfrm>
          <a:prstGeom prst="round2Diag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848" y="0"/>
            <a:ext cx="2673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мама +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«Загадочный лес»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5953" y="180362"/>
            <a:ext cx="3145768" cy="1760007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2263747"/>
            <a:ext cx="1688528" cy="2155179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985" y="3061994"/>
            <a:ext cx="2443256" cy="1949299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0"/>
          <a:stretch/>
        </p:blipFill>
        <p:spPr bwMode="auto">
          <a:xfrm>
            <a:off x="3017034" y="4869160"/>
            <a:ext cx="991895" cy="1311550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7967" y="120766"/>
            <a:ext cx="2688042" cy="1678503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758" y="960018"/>
            <a:ext cx="2784946" cy="1960702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3717" y="2564904"/>
            <a:ext cx="3486796" cy="1854022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1988" y="4581128"/>
            <a:ext cx="1672284" cy="1800951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865" y="5171695"/>
            <a:ext cx="2344510" cy="1519379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569" y="5146256"/>
            <a:ext cx="2659944" cy="1494166"/>
          </a:xfrm>
          <a:prstGeom prst="round2Diag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занятие мама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«Таинственное озеро»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992" y="1253295"/>
            <a:ext cx="2821880" cy="2099505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8255" y="2327828"/>
            <a:ext cx="3528391" cy="195663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8782" y="5384877"/>
            <a:ext cx="1306241" cy="1389618"/>
          </a:xfrm>
          <a:prstGeom prst="round2Diag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15" y="177366"/>
            <a:ext cx="2877315" cy="1685700"/>
          </a:xfrm>
          <a:prstGeom prst="round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8255" y="192836"/>
            <a:ext cx="2677866" cy="1772117"/>
          </a:xfrm>
          <a:prstGeom prst="round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696" y="4812657"/>
            <a:ext cx="2786321" cy="1848141"/>
          </a:xfrm>
          <a:prstGeom prst="round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4740648"/>
            <a:ext cx="3142313" cy="1992158"/>
          </a:xfrm>
          <a:prstGeom prst="round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686" y="3514450"/>
            <a:ext cx="2607285" cy="1784891"/>
          </a:xfrm>
          <a:prstGeom prst="round2Diag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090423"/>
            <a:ext cx="1365809" cy="2431441"/>
          </a:xfrm>
          <a:prstGeom prst="round2Diag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10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60648"/>
            <a:ext cx="3410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занятие мама +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«Таинственное озеро»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250917"/>
            <a:ext cx="1775405" cy="1688708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6650" y="2160208"/>
            <a:ext cx="2886468" cy="2024537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325" y="1525895"/>
            <a:ext cx="1810205" cy="2810843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489710"/>
            <a:ext cx="3611048" cy="2209800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226" y="2211008"/>
            <a:ext cx="2507494" cy="1986504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4542018"/>
            <a:ext cx="2165243" cy="2157492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4306" y="209143"/>
            <a:ext cx="3264944" cy="1770706"/>
          </a:xfrm>
          <a:prstGeom prst="round2Diag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534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занятие мама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«Деревенский домик»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309" y="284536"/>
            <a:ext cx="3219324" cy="1656184"/>
          </a:xfrm>
          <a:prstGeom prst="round2Diag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64" y="1523493"/>
            <a:ext cx="3808142" cy="2141525"/>
          </a:xfrm>
          <a:prstGeom prst="round2Diag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50" y="4332816"/>
            <a:ext cx="3688944" cy="2266178"/>
          </a:xfrm>
          <a:prstGeom prst="round2Diag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140" y="2144109"/>
            <a:ext cx="3382597" cy="2006705"/>
          </a:xfrm>
          <a:prstGeom prst="round2Diag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683" y="4354203"/>
            <a:ext cx="2471055" cy="2273699"/>
          </a:xfrm>
          <a:prstGeom prst="round2Diag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738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8293" y="2813125"/>
            <a:ext cx="3419938" cy="1839017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9516" y="545773"/>
            <a:ext cx="2840262" cy="2081718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1083" y="174325"/>
            <a:ext cx="2773521" cy="2487337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2809" y="3038977"/>
            <a:ext cx="1544166" cy="2794921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42" y="1931100"/>
            <a:ext cx="2915284" cy="1860701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177" y="4365104"/>
            <a:ext cx="2837663" cy="2270319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668" y="4837776"/>
            <a:ext cx="3538121" cy="1925818"/>
          </a:xfrm>
          <a:prstGeom prst="round2Diag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24544" y="174325"/>
            <a:ext cx="389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занятие мама +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«Деревенский домик»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занятие мама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гора»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68332"/>
            <a:ext cx="3205092" cy="2260668"/>
          </a:xfrm>
          <a:prstGeom prst="round2Diag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76039"/>
            <a:ext cx="3674420" cy="2449613"/>
          </a:xfrm>
          <a:prstGeom prst="round2Diag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518" y="729610"/>
            <a:ext cx="4030918" cy="2687279"/>
          </a:xfrm>
          <a:prstGeom prst="round2Diag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930" y="4066032"/>
            <a:ext cx="2956368" cy="2359620"/>
          </a:xfrm>
          <a:prstGeom prst="round2Diag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5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8314"/>
            <a:ext cx="310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занятие мама +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гора»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5060" y="168314"/>
            <a:ext cx="2576979" cy="1887879"/>
          </a:xfrm>
          <a:prstGeom prst="round2Diag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2060" y="2458709"/>
            <a:ext cx="3672408" cy="1922008"/>
          </a:xfrm>
          <a:prstGeom prst="round2Diag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804" y="263737"/>
            <a:ext cx="2748986" cy="1929281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244" y="4646408"/>
            <a:ext cx="2950658" cy="1967106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40" y="4970697"/>
            <a:ext cx="2515482" cy="1676988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783234"/>
            <a:ext cx="2844316" cy="1896211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06" y="1184749"/>
            <a:ext cx="3024336" cy="1724154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136" y="2458709"/>
            <a:ext cx="1606863" cy="1830592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90" y="3092791"/>
            <a:ext cx="2483768" cy="1369729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158961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120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Nagaeva</dc:creator>
  <cp:lastModifiedBy>User</cp:lastModifiedBy>
  <cp:revision>24</cp:revision>
  <dcterms:created xsi:type="dcterms:W3CDTF">2017-01-11T04:55:29Z</dcterms:created>
  <dcterms:modified xsi:type="dcterms:W3CDTF">2017-05-12T12:05:48Z</dcterms:modified>
</cp:coreProperties>
</file>