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93" r:id="rId3"/>
    <p:sldId id="291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 autoAdjust="0"/>
    <p:restoredTop sz="94660"/>
  </p:normalViewPr>
  <p:slideViewPr>
    <p:cSldViewPr>
      <p:cViewPr>
        <p:scale>
          <a:sx n="80" d="100"/>
          <a:sy n="80" d="100"/>
        </p:scale>
        <p:origin x="-202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1CB4-3EBE-4363-9824-E9A8A4054B1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4F12-653C-4927-A265-F4D26F324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4F12-653C-4927-A265-F4D26F3241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CAC7-932E-4519-B061-CC4A9089D5AA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C17D-C0B9-478A-A44E-B691E639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R:\&#1044;&#1045;&#1058;&#1057;&#1050;&#1048;&#1045;%20&#1055;&#1045;&#1057;&#1053;&#1048;\&#1042;&#1089;&#1077;&#1075;&#1076;&#1072;%20&#1085;&#1072;&#1081;&#1076;&#1105;&#1090;&#1089;&#1103;%20&#1076;&#1077;&#1083;&#1086;\Detskie_pesenki_-_Diana_Makeeva_-_Vsegda_Naydetsya_Delo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6;&#1072;&#1073;&#1086;&#1095;&#1080;&#1081;%20&#1089;&#1090;&#1086;&#1083;\&#1055;&#1077;&#1095;&#1072;&#1090;&#1085;&#1072;&#1103;%20&#1088;&#1072;&#1073;&#1086;&#1090;&#1072;%201%20&#1089;&#1077;&#1085;&#1090;&#1103;&#1073;&#1088;&#1103;\&#1047;&#1072;&#1085;&#1103;&#1090;&#1080;&#1077;%20&#1087;&#1086;%20&#1074;&#1085;&#1077;&#1091;&#1088;&#1086;&#1095;&#1085;&#1086;&#1081;%20&#1076;&#1077;&#1103;&#1090;&#1077;&#1083;&#1100;&#1085;&#1086;&#1089;&#1090;&#1080;\&#1055;&#1088;&#1080;&#1083;&#1086;&#1078;&#1077;&#1085;&#1080;&#1077;%202.2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R:\&#1044;&#1045;&#1058;&#1057;&#1050;&#1048;&#1045;%20&#1055;&#1045;&#1057;&#1053;&#1048;\&#1052;&#1040;&#1052;&#1040;%20&#1052;&#1040;&#1052;&#1040;%20&#1052;&#1080;&#1083;&#1072;&#1103;%20&#1084;&#1072;&#1084;&#1072;\&#1051;&#1072;&#1089;&#1082;&#1086;&#1074;&#1099;&#1084;%20&#1089;&#1086;&#1083;&#1085;&#1099;&#1096;&#1082;&#1086;&#1084;%20&#1084;&#1072;&#1084;&#1072;%20&#1084;&#1086;&#1103;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55;&#1077;&#1095;&#1072;&#1090;&#1085;&#1072;&#1103;%20&#1088;&#1072;&#1073;&#1086;&#1090;&#1072;%201%20&#1089;&#1077;&#1085;&#1090;&#1103;&#1073;&#1088;&#1103;\&#1047;&#1072;&#1085;&#1103;&#1090;&#1080;&#1077;%20&#1087;&#1086;%20&#1074;&#1085;&#1077;&#1091;&#1088;&#1086;&#1095;&#1085;&#1086;&#1081;%20&#1076;&#1077;&#1103;&#1090;&#1077;&#1083;&#1100;&#1085;&#1086;&#1089;&#1090;&#1080;\&#1055;&#1088;&#1080;&#1083;&#1086;&#1078;&#1077;&#1085;&#1080;&#1077;%205.2.mp3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b9c7fab6e5f5-1-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2830048" cy="288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482952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Долгожданный дан звонок,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Начинается урок.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за руки возьмёмся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 другу улыбнёмся.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сегодня для нас всех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сопутствует успех!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Поприветствуем гостей –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ними нам вдвойне теплей!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Пожелаем нам удачи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успешности в придачу!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найдётся дело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умелых рук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абочий стол\1355021366-0688122-www.nevsepic.com.u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7664" y="1700808"/>
            <a:ext cx="6024435" cy="4932000"/>
          </a:xfrm>
          <a:prstGeom prst="rect">
            <a:avLst/>
          </a:prstGeom>
          <a:noFill/>
        </p:spPr>
      </p:pic>
      <p:pic>
        <p:nvPicPr>
          <p:cNvPr id="4" name="Detskie_pesenki_-_Diana_Makeeva_-_Vsegda_Naydetsya_De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764704"/>
            <a:ext cx="252000" cy="25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Лену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13230" cy="41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Стрекоза и Муравей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7704" y="1844824"/>
            <a:ext cx="5664000" cy="42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человеке и его часах»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Рабочий стол\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772816"/>
            <a:ext cx="4269776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66198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55776" y="1484784"/>
            <a:ext cx="3977838" cy="4752000"/>
          </a:xfrm>
          <a:prstGeom prst="rect">
            <a:avLst/>
          </a:prstGeom>
          <a:noFill/>
        </p:spPr>
      </p:pic>
      <p:pic>
        <p:nvPicPr>
          <p:cNvPr id="9" name="Приложение 2.2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620688"/>
            <a:ext cx="229964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Ладонщиков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Федот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Пол-Федота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depositphotos_10654959-h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105275" cy="364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«Вот какая я!»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Рабочий стол\47097_html_1bc4c6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556791"/>
            <a:ext cx="2983294" cy="45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Милая мама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Ласковым солнышком мама мо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911552" cy="47295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Сухомлинский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«Лентяй и Солнце»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чий стол\1788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960000" cy="39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не работает, тот не ест.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дела, меньше слов.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Суди о человеке по его труду.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труда жить – только небо коптить.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 дело – мастером будешь.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труде рождаются герои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Рыбалка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Рабочий стол\eo2jjhrnf1leccyuosb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997" y="1600200"/>
            <a:ext cx="4532006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 хотите стать вы, дети?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\trad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03737" cy="432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наших родителей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чий стол\все работы хорош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Закончите предложение: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буду терпеливым и трудолюбивым, потому что…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30012016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387095" cy="39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Рыбка из пруда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772816"/>
            <a:ext cx="7483661" cy="4212000"/>
          </a:xfrm>
          <a:prstGeom prst="rect">
            <a:avLst/>
          </a:prstGeom>
          <a:noFill/>
        </p:spPr>
      </p:pic>
      <p:pic>
        <p:nvPicPr>
          <p:cNvPr id="7" name="Приложение 5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6206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2534" y="404664"/>
            <a:ext cx="64664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труда не вытащишь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рыбку из пруда</a:t>
            </a:r>
            <a:endParaRPr lang="ru-RU" sz="4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es.ph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2348880"/>
            <a:ext cx="4979831" cy="3888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766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труд?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человека называют трудолюбивым?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человека называют тружеником?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CH4K95FWcAQID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247775"/>
            <a:ext cx="5572125" cy="436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Занятие по труду\Сув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653" y="1600199"/>
            <a:ext cx="4083730" cy="453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\lomonos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82921"/>
            <a:ext cx="3323081" cy="453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 С. И. Ожегова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Делающий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что-либо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и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добросовестно.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628800"/>
            <a:ext cx="3456384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Старательный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628800"/>
            <a:ext cx="4041775" cy="7200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Прилежный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2781300"/>
            <a:ext cx="4041775" cy="3344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Отличающийся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усердием в труде,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учении.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С.Г.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«Попробуй волшебником стать»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Рабочий стол\01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2348880"/>
            <a:ext cx="3960000" cy="39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175</Words>
  <Application>Microsoft Office PowerPoint</Application>
  <PresentationFormat>Экран (4:3)</PresentationFormat>
  <Paragraphs>51</Paragraphs>
  <Slides>23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Здравствуйте!</vt:lpstr>
      <vt:lpstr>Рыбалка</vt:lpstr>
      <vt:lpstr>Слайд 3</vt:lpstr>
      <vt:lpstr>Что такое труд?  Какого человека называют трудолюбивым?  Какого человека называют тружеником?</vt:lpstr>
      <vt:lpstr>Слайд 5</vt:lpstr>
      <vt:lpstr>Александр Васильевич Суворов</vt:lpstr>
      <vt:lpstr>Михаил Васильевич Ломоносов</vt:lpstr>
      <vt:lpstr>Словарь С. И. Ожегова</vt:lpstr>
      <vt:lpstr>С.Г. Погореловский  «Попробуй волшебником стать»</vt:lpstr>
      <vt:lpstr>Всегда найдётся дело  для умелых рук</vt:lpstr>
      <vt:lpstr>Про Лену</vt:lpstr>
      <vt:lpstr>Стрекоза и Муравей</vt:lpstr>
      <vt:lpstr>С. Баруздин  «О человеке и его часах»</vt:lpstr>
      <vt:lpstr>Физкультминутка</vt:lpstr>
      <vt:lpstr>Г.А. Ладонщиков</vt:lpstr>
      <vt:lpstr> О. Бедарев «Вот какая я!» </vt:lpstr>
      <vt:lpstr>Милая мама</vt:lpstr>
      <vt:lpstr>В. Сухомлинский  «Лентяй и Солнце»</vt:lpstr>
      <vt:lpstr>Пословицы</vt:lpstr>
      <vt:lpstr>Кем хотите стать вы, дети?</vt:lpstr>
      <vt:lpstr>Профессии наших родителей</vt:lpstr>
      <vt:lpstr>Закончите предложение: Я буду терпеливым и трудолюбивым, потому что…</vt:lpstr>
      <vt:lpstr>Рыбка из пруда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92</cp:revision>
  <dcterms:created xsi:type="dcterms:W3CDTF">2012-02-05T14:06:14Z</dcterms:created>
  <dcterms:modified xsi:type="dcterms:W3CDTF">2017-04-08T14:34:40Z</dcterms:modified>
</cp:coreProperties>
</file>