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9" r:id="rId15"/>
    <p:sldId id="269" r:id="rId16"/>
    <p:sldId id="280" r:id="rId17"/>
    <p:sldId id="281" r:id="rId18"/>
    <p:sldId id="274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CBB2-68CF-49F5-8AA4-1C5959BF6AC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9E0C-1EF5-41A7-A28F-E0B2EBFBDA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CBB2-68CF-49F5-8AA4-1C5959BF6AC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9E0C-1EF5-41A7-A28F-E0B2EBFBD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CBB2-68CF-49F5-8AA4-1C5959BF6AC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9E0C-1EF5-41A7-A28F-E0B2EBFBD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CBB2-68CF-49F5-8AA4-1C5959BF6AC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9E0C-1EF5-41A7-A28F-E0B2EBFBD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CBB2-68CF-49F5-8AA4-1C5959BF6AC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9E0C-1EF5-41A7-A28F-E0B2EBFBDA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CBB2-68CF-49F5-8AA4-1C5959BF6AC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9E0C-1EF5-41A7-A28F-E0B2EBFBD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CBB2-68CF-49F5-8AA4-1C5959BF6AC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9E0C-1EF5-41A7-A28F-E0B2EBFBDA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CBB2-68CF-49F5-8AA4-1C5959BF6AC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9E0C-1EF5-41A7-A28F-E0B2EBFBD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CBB2-68CF-49F5-8AA4-1C5959BF6AC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9E0C-1EF5-41A7-A28F-E0B2EBFBD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CBB2-68CF-49F5-8AA4-1C5959BF6AC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9E0C-1EF5-41A7-A28F-E0B2EBFBDA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CBB2-68CF-49F5-8AA4-1C5959BF6AC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9E0C-1EF5-41A7-A28F-E0B2EBFBD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AD2CBB2-68CF-49F5-8AA4-1C5959BF6AC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4579E0C-1EF5-41A7-A28F-E0B2EBFBDA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1484784"/>
            <a:ext cx="8135937" cy="2519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Разговор с</a:t>
            </a:r>
            <a:b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 Астафьевым.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085184"/>
            <a:ext cx="914402" cy="813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08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1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85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75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581128"/>
            <a:ext cx="6781800" cy="16002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/>
                </a:solidFill>
              </a:rPr>
              <a:t>Памятник "Царь - рыбе" в </a:t>
            </a:r>
            <a:r>
              <a:rPr lang="ru-RU" sz="2000" dirty="0" smtClean="0">
                <a:solidFill>
                  <a:schemeClr val="accent6"/>
                </a:solidFill>
              </a:rPr>
              <a:t>Овсянке, </a:t>
            </a:r>
            <a:r>
              <a:rPr lang="ru-RU" sz="2000" dirty="0">
                <a:solidFill>
                  <a:schemeClr val="accent6"/>
                </a:solidFill>
              </a:rPr>
              <a:t>на родине писателя Виктора Астафьева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6" y="685799"/>
            <a:ext cx="6966358" cy="4639595"/>
          </a:xfrm>
        </p:spPr>
      </p:pic>
    </p:spTree>
    <p:extLst>
      <p:ext uri="{BB962C8B-B14F-4D97-AF65-F5344CB8AC3E}">
        <p14:creationId xmlns="" xmlns:p14="http://schemas.microsoft.com/office/powerpoint/2010/main" val="20818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8293"/>
            <a:ext cx="4320480" cy="5760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31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38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642918"/>
            <a:ext cx="3720491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714356"/>
            <a:ext cx="3111504" cy="500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928670"/>
            <a:ext cx="4594934" cy="4114799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Мария Семёновна Астафьева-Корякина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(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22 августа 1920, Чусовой, Пермский край, СССР — 16 ноября, 2011, Красноярск, Россия) — советская и российская писательница, жена Виктора Астафьева.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500042"/>
            <a:ext cx="3786214" cy="5565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915000"/>
            <a:ext cx="4752528" cy="9430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Скульптурная композиция  у входа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мемориальный комплекс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6"/>
            <a:ext cx="3888432" cy="5841778"/>
          </a:xfrm>
        </p:spPr>
      </p:pic>
    </p:spTree>
    <p:extLst>
      <p:ext uri="{BB962C8B-B14F-4D97-AF65-F5344CB8AC3E}">
        <p14:creationId xmlns="" xmlns:p14="http://schemas.microsoft.com/office/powerpoint/2010/main" val="23233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46075"/>
            <a:ext cx="8218487" cy="6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087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844824"/>
            <a:ext cx="3826768" cy="280831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accent6"/>
                </a:solidFill>
              </a:rPr>
              <a:t>Время всегда быстротечно.</a:t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>В нём короток жизни миг.</a:t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>Астафьев звучать будет вечно</a:t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>В страницах написанных книг.</a:t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>                             </a:t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>
                <a:solidFill>
                  <a:schemeClr val="accent6"/>
                </a:solidFill>
              </a:rPr>
              <a:t> </a:t>
            </a:r>
            <a:r>
              <a:rPr lang="ru-RU" sz="1800" dirty="0" smtClean="0">
                <a:solidFill>
                  <a:schemeClr val="accent6"/>
                </a:solidFill>
              </a:rPr>
              <a:t>                                Ольга Глазырина.</a:t>
            </a:r>
            <a:endParaRPr lang="ru-RU" sz="1800" dirty="0">
              <a:solidFill>
                <a:schemeClr val="accent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266922" cy="4525963"/>
          </a:xfrm>
        </p:spPr>
      </p:pic>
    </p:spTree>
    <p:extLst>
      <p:ext uri="{BB962C8B-B14F-4D97-AF65-F5344CB8AC3E}">
        <p14:creationId xmlns="" xmlns:p14="http://schemas.microsoft.com/office/powerpoint/2010/main" val="18302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7390"/>
            <a:ext cx="3816424" cy="57056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51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146359" cy="6048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99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7705" y="665361"/>
            <a:ext cx="4895327" cy="290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024336" cy="45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3849363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 берегу Енисея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805264"/>
            <a:ext cx="1729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Берега Овсянки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97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93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4340"/>
            <a:ext cx="3744416" cy="5839914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1475656" y="6205226"/>
            <a:ext cx="5486400" cy="438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</a:t>
            </a:r>
            <a:r>
              <a:rPr lang="ru-RU" sz="2000" b="1" dirty="0" smtClean="0">
                <a:solidFill>
                  <a:schemeClr val="accent6"/>
                </a:solidFill>
              </a:rPr>
              <a:t>Виктор Астафьев с родителями.</a:t>
            </a:r>
            <a:endParaRPr lang="ru-RU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82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37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4" y="2164652"/>
            <a:ext cx="2251747" cy="36993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80120"/>
            <a:ext cx="2911252" cy="3853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37152"/>
            <a:ext cx="2409056" cy="3826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77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48680"/>
            <a:ext cx="4032448" cy="5616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68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92" y="348177"/>
            <a:ext cx="5588732" cy="5794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722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140</TotalTime>
  <Words>71</Words>
  <Application>Microsoft Office PowerPoint</Application>
  <PresentationFormat>Экран (4:3)</PresentationFormat>
  <Paragraphs>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NewsPrint</vt:lpstr>
      <vt:lpstr>Разговор с  Астафьевым.</vt:lpstr>
      <vt:lpstr>Время всегда быстротечно. В нём короток жизни миг. Астафьев звучать будет вечно В страницах написанных книг.                                                                Ольга Глазырина.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Памятник "Царь - рыбе" в Овсянке, на родине писателя Виктора Астафьева</vt:lpstr>
      <vt:lpstr>Слайд 14</vt:lpstr>
      <vt:lpstr>Слайд 15</vt:lpstr>
      <vt:lpstr>Слайд 16</vt:lpstr>
      <vt:lpstr>Слайд 17</vt:lpstr>
      <vt:lpstr>Скульптурная композиция  у входа  в мемориальный комплекс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духовных ценностей Виктора Астафьева.</dc:title>
  <dc:creator>User</dc:creator>
  <cp:lastModifiedBy>comp_5</cp:lastModifiedBy>
  <cp:revision>13</cp:revision>
  <dcterms:created xsi:type="dcterms:W3CDTF">2013-01-16T05:34:14Z</dcterms:created>
  <dcterms:modified xsi:type="dcterms:W3CDTF">2001-12-31T19:18:34Z</dcterms:modified>
</cp:coreProperties>
</file>