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9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F0E154-A274-4F91-88EC-5463F5454C28}" type="datetimeFigureOut">
              <a:rPr lang="ru-RU" smtClean="0"/>
              <a:t>07.04.2017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545262-07D0-4EA6-9C8F-BBCF9E9DDAA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4A2418-8CF5-4642-B9F5-33DBEB4C364A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4A2418-8CF5-4642-B9F5-33DBEB4C364A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07.04.2017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07.04.2017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07.04.2017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07.04.2017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844" y="0"/>
            <a:ext cx="8858312" cy="3571876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Урок-практикум по подготовке </a:t>
            </a: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ОГЭ по  русскому языку в 9 классе</a:t>
            </a:r>
            <a:b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000" i="1" dirty="0">
              <a:solidFill>
                <a:srgbClr val="C00000"/>
              </a:solidFill>
              <a:latin typeface="Bookman Old Style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000108"/>
            <a:ext cx="8286808" cy="5857892"/>
          </a:xfrm>
        </p:spPr>
        <p:txBody>
          <a:bodyPr>
            <a:normAutofit fontScale="40000" lnSpcReduction="20000"/>
          </a:bodyPr>
          <a:lstStyle/>
          <a:p>
            <a:pPr lvl="0">
              <a:buNone/>
            </a:pPr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     Выпишите </a:t>
            </a:r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из данного предложения слова в зависимости от формулировки задания. Графически  обозначьте  орфограммы </a:t>
            </a:r>
            <a:endParaRPr lang="ru-RU" sz="6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sz="6000" b="1" i="1" dirty="0" smtClean="0">
                <a:latin typeface="Times New Roman" pitchFamily="18" charset="0"/>
                <a:cs typeface="Times New Roman" pitchFamily="18" charset="0"/>
              </a:rPr>
              <a:t>1. Возгорается костер все сильнее, рассекая воздушный простор, притупляя все чувства лихие, никогда не подвластные мне</a:t>
            </a:r>
            <a:r>
              <a:rPr lang="ru-RU" sz="6000" i="1" dirty="0" smtClean="0">
                <a:latin typeface="Times New Roman" pitchFamily="18" charset="0"/>
                <a:cs typeface="Times New Roman" pitchFamily="18" charset="0"/>
              </a:rPr>
              <a:t> . </a:t>
            </a:r>
            <a:endParaRPr lang="ru-RU" sz="6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(1) слово, в котором правописание приставки зависит от глухости последующего согласного; </a:t>
            </a:r>
          </a:p>
          <a:p>
            <a:pPr>
              <a:buNone/>
            </a:pP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2) слово, в котором правописание приставки зависит от 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звонкости последующего 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согласного; </a:t>
            </a:r>
          </a:p>
          <a:p>
            <a:pPr>
              <a:buNone/>
            </a:pP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3) слово, в котором правописание приставки зависит от значения; </a:t>
            </a:r>
          </a:p>
          <a:p>
            <a:pPr>
              <a:buNone/>
            </a:pP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4) слово, в котором правописание приставки зависит от ударения;</a:t>
            </a:r>
          </a:p>
          <a:p>
            <a:pPr>
              <a:buNone/>
            </a:pP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5) слово, в котором правописание приставки не зависит ни от каких условий (неизменяемая приставка).</a:t>
            </a:r>
          </a:p>
          <a:p>
            <a:pPr>
              <a:buNone/>
            </a:pP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28662" y="500042"/>
            <a:ext cx="470301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Тренировочные упражнения</a:t>
            </a:r>
            <a:endParaRPr lang="ru-RU" sz="28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1000108"/>
            <a:ext cx="8498236" cy="371819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2.По-осеннему одета мама: некоторым образом прикрыты шарфом плечи, разбушевавшиеся волосы выбились из-под меховой шапки, старое серенькое пальто моей прабабушки было ей к лицу, раскрасневшемуся на ветру.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(1) слово, в котором правописание приставки зависит от глухости последующего согласного; </a:t>
            </a:r>
          </a:p>
          <a:p>
            <a:pPr>
              <a:buNone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2) слово, в котором правописание приставки зависит от звонкости последующего согласного; </a:t>
            </a:r>
          </a:p>
          <a:p>
            <a:pPr>
              <a:buNone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3) слова, в которых правописание приставки зависит от значения; </a:t>
            </a:r>
          </a:p>
          <a:p>
            <a:pPr>
              <a:buNone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4) слово, в котором правописание приставки зависит от ударения; </a:t>
            </a:r>
          </a:p>
          <a:p>
            <a:pPr>
              <a:buNone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5)слово, в котором правописание приставки не зависит ни от каких условий (неизменяемая приставка); </a:t>
            </a:r>
          </a:p>
          <a:p>
            <a:pPr>
              <a:buNone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6) слово, в котором правописание приставки зависит от суффикса.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57224" y="500042"/>
            <a:ext cx="470301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Тренировочные упражнения</a:t>
            </a:r>
            <a:endParaRPr lang="ru-RU" sz="28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Тренировочные упражнения</a:t>
            </a:r>
            <a:endParaRPr lang="ru-RU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Тест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из сборника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13</a:t>
            </a:fld>
            <a:endParaRPr lang="ru-RU"/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502920" y="1643050"/>
            <a:ext cx="8183880" cy="307525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800" b="1" i="1" dirty="0" smtClean="0">
                <a:latin typeface="Times New Roman" pitchFamily="18" charset="0"/>
                <a:cs typeface="Times New Roman" pitchFamily="18" charset="0"/>
              </a:rPr>
              <a:t>Корень </a:t>
            </a:r>
            <a:r>
              <a:rPr lang="ru-RU" sz="4800" b="1" i="1" dirty="0" smtClean="0">
                <a:latin typeface="Times New Roman" pitchFamily="18" charset="0"/>
                <a:cs typeface="Times New Roman" pitchFamily="18" charset="0"/>
              </a:rPr>
              <a:t>учения горек, </a:t>
            </a:r>
            <a:endParaRPr lang="en-US" sz="48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4800" b="1" i="1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ru-RU" sz="4800" b="1" i="1" dirty="0" smtClean="0">
                <a:latin typeface="Times New Roman" pitchFamily="18" charset="0"/>
                <a:cs typeface="Times New Roman" pitchFamily="18" charset="0"/>
              </a:rPr>
              <a:t>плоды его </a:t>
            </a:r>
            <a:r>
              <a:rPr lang="ru-RU" sz="4800" b="1" i="1" dirty="0" smtClean="0">
                <a:latin typeface="Times New Roman" pitchFamily="18" charset="0"/>
                <a:cs typeface="Times New Roman" pitchFamily="18" charset="0"/>
              </a:rPr>
              <a:t>сладки</a:t>
            </a:r>
            <a:r>
              <a:rPr lang="en-US" sz="4800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4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28662" y="642918"/>
            <a:ext cx="277229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Подведем итоги</a:t>
            </a:r>
            <a:endParaRPr lang="ru-RU" sz="28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571612"/>
            <a:ext cx="8183880" cy="4187952"/>
          </a:xfrm>
        </p:spPr>
        <p:txBody>
          <a:bodyPr/>
          <a:lstStyle/>
          <a:p>
            <a:pPr lvl="0"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 меня получилось (не получилось)...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Я доволен(не доволен) собой ...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Мне было трудно...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Мне было легко...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Мне необходимо поработать над ...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71472" y="642918"/>
            <a:ext cx="235745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Рефлексия</a:t>
            </a:r>
            <a:endParaRPr lang="ru-RU" sz="28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1571612"/>
            <a:ext cx="7786742" cy="4187952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Закончить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выполнение теста стр. 159-161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из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сборника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71472" y="642918"/>
            <a:ext cx="316060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Домашнее задание</a:t>
            </a:r>
            <a:endParaRPr lang="ru-RU" sz="28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</a:t>
            </a:fld>
            <a:endParaRPr lang="ru-RU"/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502920" y="1142984"/>
            <a:ext cx="8183880" cy="357532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800" b="1" i="1" dirty="0" smtClean="0">
                <a:latin typeface="Times New Roman" pitchFamily="18" charset="0"/>
                <a:cs typeface="Times New Roman" pitchFamily="18" charset="0"/>
              </a:rPr>
              <a:t>Корень </a:t>
            </a:r>
            <a:r>
              <a:rPr lang="ru-RU" sz="4800" b="1" i="1" dirty="0" smtClean="0">
                <a:latin typeface="Times New Roman" pitchFamily="18" charset="0"/>
                <a:cs typeface="Times New Roman" pitchFamily="18" charset="0"/>
              </a:rPr>
              <a:t>учения горек, </a:t>
            </a:r>
            <a:endParaRPr lang="en-US" sz="48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4800" b="1" i="1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ru-RU" sz="4800" b="1" i="1" dirty="0" smtClean="0">
                <a:latin typeface="Times New Roman" pitchFamily="18" charset="0"/>
                <a:cs typeface="Times New Roman" pitchFamily="18" charset="0"/>
              </a:rPr>
              <a:t>плоды его </a:t>
            </a:r>
            <a:r>
              <a:rPr lang="ru-RU" sz="4800" b="1" i="1" dirty="0" smtClean="0">
                <a:latin typeface="Times New Roman" pitchFamily="18" charset="0"/>
                <a:cs typeface="Times New Roman" pitchFamily="18" charset="0"/>
              </a:rPr>
              <a:t>сладки</a:t>
            </a:r>
            <a:r>
              <a:rPr lang="en-US" sz="4800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48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357298"/>
            <a:ext cx="7972452" cy="400052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каком слове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правописание согласной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приставке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зависит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последующего согласного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звука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езразличием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открыл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оскликнула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вздрогнул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714348" y="642918"/>
            <a:ext cx="42862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Гимнастика для ума</a:t>
            </a:r>
            <a:endParaRPr lang="ru-RU" sz="28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857232"/>
            <a:ext cx="8183880" cy="41879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 </a:t>
            </a:r>
            <a:endParaRPr lang="ru-RU" b="1" dirty="0" smtClean="0"/>
          </a:p>
          <a:p>
            <a:pPr>
              <a:buNone/>
            </a:pPr>
            <a:r>
              <a:rPr lang="ru-RU" dirty="0" smtClean="0"/>
              <a:t>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каком слове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приставка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имеет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значение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неполноты действия»?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притих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прибежал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прекрасный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придорожный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85786" y="571480"/>
            <a:ext cx="35150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Гимнастика для ума</a:t>
            </a:r>
            <a:endParaRPr lang="ru-RU" sz="28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каком слове написание приставки зависит от ударения?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несчастье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нечего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немедленно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несомненно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85786" y="571480"/>
            <a:ext cx="35150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Гимнастика для ума</a:t>
            </a:r>
            <a:endParaRPr lang="ru-RU" sz="28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ru-RU" sz="4400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44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Правописание  </a:t>
            </a:r>
            <a:r>
              <a:rPr lang="ru-RU" sz="44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приставок</a:t>
            </a:r>
            <a:br>
              <a:rPr lang="ru-RU" sz="44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400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Цели урока: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928662" y="785794"/>
            <a:ext cx="415427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Теоретическая разминка</a:t>
            </a:r>
            <a:endParaRPr lang="ru-RU" sz="28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Алгоритм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Внимательно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прочитайте все предложенные  слова.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Найдите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среди них слово на ту орфограмму,  которую требовалось отыскать согласно заданию. 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Убедитесь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что правописание приставки в нем определялось правилом, обозначенном в формулировке задания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571612"/>
            <a:ext cx="8183880" cy="4187952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Распределите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слова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 группы. Графически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обозначьте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орфограммы</a:t>
            </a:r>
          </a:p>
          <a:p>
            <a:pPr lvl="0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Бесценный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кое-как, подсмотреть,  разыскать, прескучный, по-английски,  изжарить, розыгрыш, добраться,  ниспадать, сгибаешь, прилечь, привокзальный, россыпь, по-другому, оглянуться.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14348" y="714356"/>
            <a:ext cx="470301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Тренировочные упражнения</a:t>
            </a:r>
            <a:endParaRPr lang="ru-RU" sz="28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31</TotalTime>
  <Words>237</Words>
  <PresentationFormat>Экран (4:3)</PresentationFormat>
  <Paragraphs>76</Paragraphs>
  <Slides>15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Аспект</vt:lpstr>
      <vt:lpstr>Урок-практикум по подготовке  к ОГЭ по  русскому языку в 9 классе  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Урок-практикум по подготовке  к ОГЭ по  русскому языку в 9 классе   Правописание  приставок </dc:title>
  <dc:creator>777</dc:creator>
  <cp:lastModifiedBy>777</cp:lastModifiedBy>
  <cp:revision>7</cp:revision>
  <dcterms:created xsi:type="dcterms:W3CDTF">2017-04-07T14:01:48Z</dcterms:created>
  <dcterms:modified xsi:type="dcterms:W3CDTF">2017-04-07T14:37:47Z</dcterms:modified>
</cp:coreProperties>
</file>