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131F-BFCF-4B59-93DE-C522561C036C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E664-F05E-4EED-BF9D-83E5FDE322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D50273-66FC-4636-B676-9A43B486220E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651D71-0249-4D2F-BF93-7094A82416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Родина?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Хайретдинова О.В.</a:t>
            </a:r>
          </a:p>
          <a:p>
            <a:r>
              <a:rPr lang="ru-RU" dirty="0" smtClean="0"/>
              <a:t>1 класс УМК «Школа России»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Дворцовый мост</a:t>
            </a:r>
            <a:endParaRPr lang="ru-RU" dirty="0"/>
          </a:p>
        </p:txBody>
      </p:sp>
      <p:pic>
        <p:nvPicPr>
          <p:cNvPr id="4" name="Содержимое 3" descr="дврцовый мо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pic>
        <p:nvPicPr>
          <p:cNvPr id="4" name="Содержимое 3" descr="петропавловская Креп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185" y="1882775"/>
            <a:ext cx="687563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флаг России</a:t>
            </a:r>
            <a:endParaRPr lang="ru-RU" dirty="0"/>
          </a:p>
        </p:txBody>
      </p:sp>
      <p:pic>
        <p:nvPicPr>
          <p:cNvPr id="4" name="Содержимое 3" descr="флаги опр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5318" y="1882775"/>
            <a:ext cx="4013363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pic>
        <p:nvPicPr>
          <p:cNvPr id="4" name="Содержимое 3" descr="1-pt-p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248472" cy="55172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России</a:t>
            </a:r>
            <a:endParaRPr lang="ru-RU" dirty="0"/>
          </a:p>
        </p:txBody>
      </p:sp>
      <p:pic>
        <p:nvPicPr>
          <p:cNvPr id="4" name="Содержимое 3" descr="карта росс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138" y="1882775"/>
            <a:ext cx="6831724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Нарты</a:t>
            </a:r>
            <a:endParaRPr lang="ru-RU" dirty="0"/>
          </a:p>
        </p:txBody>
      </p:sp>
      <p:pic>
        <p:nvPicPr>
          <p:cNvPr id="6" name="Содержимое 5" descr="нар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Чум</a:t>
            </a:r>
            <a:endParaRPr lang="ru-RU" dirty="0"/>
          </a:p>
        </p:txBody>
      </p:sp>
      <p:pic>
        <p:nvPicPr>
          <p:cNvPr id="4" name="Содержимое 3" descr="чу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5602" y="1882775"/>
            <a:ext cx="6152795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Хвойные деревья</a:t>
            </a:r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984776" cy="48259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Таёжные зоны</a:t>
            </a:r>
            <a:endParaRPr lang="ru-RU" dirty="0"/>
          </a:p>
        </p:txBody>
      </p:sp>
      <p:pic>
        <p:nvPicPr>
          <p:cNvPr id="6" name="Содержимое 5" descr="тайг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120680" cy="42484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Кремль, Дом правительства</a:t>
            </a:r>
            <a:endParaRPr lang="ru-RU" dirty="0"/>
          </a:p>
        </p:txBody>
      </p:sp>
      <p:pic>
        <p:nvPicPr>
          <p:cNvPr id="4" name="Содержимое 3" descr="Kremlin_Moscow-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 РФ</a:t>
            </a:r>
            <a:endParaRPr lang="ru-RU" dirty="0"/>
          </a:p>
        </p:txBody>
      </p:sp>
      <p:pic>
        <p:nvPicPr>
          <p:cNvPr id="4" name="Содержимое 3" descr="президент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7103" y="1882775"/>
            <a:ext cx="7409793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  <p:pic>
        <p:nvPicPr>
          <p:cNvPr id="4" name="Содержимое 3" descr="Исаакиевский собор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755" y="1882775"/>
            <a:ext cx="746449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</TotalTime>
  <Words>40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Что такое Родина? </vt:lpstr>
      <vt:lpstr>Карта России</vt:lpstr>
      <vt:lpstr>Нарты</vt:lpstr>
      <vt:lpstr>Чум</vt:lpstr>
      <vt:lpstr>Хвойные деревья</vt:lpstr>
      <vt:lpstr>Таёжные зоны</vt:lpstr>
      <vt:lpstr>Кремль, Дом правительства</vt:lpstr>
      <vt:lpstr>Президент РФ</vt:lpstr>
      <vt:lpstr>Исаакиевский собор</vt:lpstr>
      <vt:lpstr>Дворцовый мост</vt:lpstr>
      <vt:lpstr>Петропавловская крепость</vt:lpstr>
      <vt:lpstr>Выберите флаг России</vt:lpstr>
      <vt:lpstr>ТЕСТ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Родина?</dc:title>
  <dc:creator>Сергей</dc:creator>
  <cp:lastModifiedBy>Сергей</cp:lastModifiedBy>
  <cp:revision>4</cp:revision>
  <dcterms:created xsi:type="dcterms:W3CDTF">2016-10-29T09:49:30Z</dcterms:created>
  <dcterms:modified xsi:type="dcterms:W3CDTF">2016-10-29T10:19:53Z</dcterms:modified>
</cp:coreProperties>
</file>