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0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A9929C1-FEDC-4683-9F2C-94B06CF4DA5B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47A8298-85E0-410D-A4E9-52B292CAFCF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7174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3" y="596478"/>
            <a:ext cx="8824787" cy="5928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865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856983" cy="5038496"/>
          </a:xfrm>
        </p:spPr>
        <p:txBody>
          <a:bodyPr/>
          <a:lstStyle/>
          <a:p>
            <a:pPr marL="0" indent="320040" algn="just">
              <a:lnSpc>
                <a:spcPct val="150000"/>
              </a:lnSpc>
            </a:pPr>
            <a:r>
              <a:rPr lang="ru-RU" sz="5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– совокупность действий, правил для решения данной задачи.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30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12968" cy="5670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5000" dirty="0" smtClean="0">
                <a:effectLst/>
                <a:latin typeface="Times New Roman"/>
                <a:ea typeface="Calibri"/>
                <a:cs typeface="Times New Roman"/>
              </a:rPr>
              <a:t>-Выделить в слове приставку;</a:t>
            </a:r>
            <a:endParaRPr lang="ru-RU" sz="5000" dirty="0" smtClean="0">
              <a:effectLst/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5000" dirty="0" smtClean="0">
                <a:effectLst/>
                <a:latin typeface="Times New Roman"/>
                <a:ea typeface="Calibri"/>
                <a:cs typeface="Times New Roman"/>
              </a:rPr>
              <a:t>-Посмотреть, с какой согласной начинается корень;</a:t>
            </a:r>
            <a:endParaRPr lang="ru-RU" sz="5000" dirty="0" smtClean="0">
              <a:effectLst/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5000" dirty="0" smtClean="0">
                <a:effectLst/>
                <a:latin typeface="Times New Roman"/>
                <a:ea typeface="Calibri"/>
                <a:cs typeface="Times New Roman"/>
              </a:rPr>
              <a:t>- Если со звонкой, написать «з»;</a:t>
            </a:r>
            <a:endParaRPr lang="ru-RU" sz="5000" dirty="0" smtClean="0">
              <a:effectLst/>
              <a:latin typeface="Calibri"/>
              <a:ea typeface="Calibri"/>
              <a:cs typeface="Times New Roman"/>
            </a:endParaRPr>
          </a:p>
          <a:p>
            <a:r>
              <a:rPr lang="ru-RU" sz="5000" dirty="0" smtClean="0">
                <a:effectLst/>
                <a:latin typeface="Times New Roman"/>
                <a:ea typeface="Calibri"/>
              </a:rPr>
              <a:t>- Если с глухой, написать «с».</a:t>
            </a: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val="368028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31683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Безболезненный, </a:t>
            </a:r>
          </a:p>
          <a:p>
            <a:pPr algn="just"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вздыхать, </a:t>
            </a:r>
          </a:p>
          <a:p>
            <a:pPr algn="just"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развалиться, </a:t>
            </a:r>
          </a:p>
          <a:p>
            <a:pPr algn="just"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безвольный, </a:t>
            </a:r>
          </a:p>
          <a:p>
            <a:pPr algn="just"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разгадать, </a:t>
            </a:r>
          </a:p>
          <a:p>
            <a:pPr algn="just"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вздохнуть, </a:t>
            </a:r>
          </a:p>
          <a:p>
            <a:pPr algn="just"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размечтаться, </a:t>
            </a:r>
          </a:p>
          <a:p>
            <a:pPr algn="just"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избавиться,</a:t>
            </a:r>
          </a:p>
          <a:p>
            <a:pPr algn="just"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 разбирать.</a:t>
            </a:r>
            <a:endParaRPr lang="ru-RU" sz="28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88024" y="620688"/>
            <a:ext cx="410445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Бесшумный,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 бесцельный,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искусать,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рассмотреть,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вспыхнуть,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исправить,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рассмеяться,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испортить,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effectLst/>
                <a:latin typeface="Times New Roman"/>
                <a:ea typeface="Calibri"/>
                <a:cs typeface="Times New Roman"/>
              </a:rPr>
              <a:t>расчертить.</a:t>
            </a:r>
            <a:endParaRPr lang="ru-RU" sz="28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381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9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3200" dirty="0" smtClean="0">
                <a:effectLst/>
                <a:latin typeface="Times New Roman"/>
                <a:ea typeface="Calibri"/>
              </a:rPr>
              <a:t>Темной </a:t>
            </a:r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ночью без звезд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и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без луны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 </a:t>
            </a:r>
            <a:r>
              <a:rPr lang="ru-RU" sz="3200" b="1" i="1" dirty="0" smtClean="0">
                <a:solidFill>
                  <a:srgbClr val="7030A0"/>
                </a:solidFill>
                <a:effectLst/>
                <a:latin typeface="Times New Roman"/>
                <a:ea typeface="Calibri"/>
              </a:rPr>
              <a:t>рыцарь без страха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 скакал на лошади по </a:t>
            </a:r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пустыне без воды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. Его ждал </a:t>
            </a:r>
            <a:r>
              <a:rPr lang="ru-RU" sz="3200" b="1" i="1" dirty="0" smtClean="0">
                <a:solidFill>
                  <a:srgbClr val="7030A0"/>
                </a:solidFill>
                <a:effectLst/>
                <a:latin typeface="Times New Roman"/>
                <a:ea typeface="Calibri"/>
              </a:rPr>
              <a:t>малыш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, который остался </a:t>
            </a:r>
            <a:r>
              <a:rPr lang="ru-RU" sz="3200" b="1" i="1" dirty="0" smtClean="0">
                <a:solidFill>
                  <a:srgbClr val="7030A0"/>
                </a:solidFill>
                <a:effectLst/>
                <a:latin typeface="Times New Roman"/>
                <a:ea typeface="Calibri"/>
              </a:rPr>
              <a:t>без помощи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и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 </a:t>
            </a:r>
            <a:r>
              <a:rPr lang="ru-RU" sz="3200" b="1" i="1" dirty="0" smtClean="0">
                <a:solidFill>
                  <a:srgbClr val="7030A0"/>
                </a:solidFill>
                <a:effectLst/>
                <a:latin typeface="Times New Roman"/>
                <a:ea typeface="Calibri"/>
              </a:rPr>
              <a:t>без защиты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. Рыцарь очень надеялся, что его подвиг не будет </a:t>
            </a:r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трудом без пользы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.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Поэтому, несмотря на то, что </a:t>
            </a:r>
            <a:r>
              <a:rPr lang="ru-RU" sz="3200" b="1" i="1" dirty="0" smtClean="0">
                <a:solidFill>
                  <a:srgbClr val="7030A0"/>
                </a:solidFill>
                <a:effectLst/>
                <a:latin typeface="Times New Roman"/>
                <a:ea typeface="Calibri"/>
              </a:rPr>
              <a:t>ночь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 была </a:t>
            </a:r>
            <a:r>
              <a:rPr lang="ru-RU" sz="3200" b="1" i="1" dirty="0" smtClean="0">
                <a:solidFill>
                  <a:srgbClr val="7030A0"/>
                </a:solidFill>
                <a:effectLst/>
                <a:latin typeface="Times New Roman"/>
                <a:ea typeface="Calibri"/>
              </a:rPr>
              <a:t>без сна</a:t>
            </a:r>
            <a:r>
              <a:rPr lang="ru-RU" sz="3200" b="1" i="1" dirty="0" smtClean="0">
                <a:effectLst/>
                <a:latin typeface="Times New Roman"/>
                <a:ea typeface="Calibri"/>
              </a:rPr>
              <a:t>,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 а путь казался ему </a:t>
            </a:r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дорогой без конца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, он без устали ехал вперед.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1221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126</TotalTime>
  <Words>152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Презентация PowerPoint</vt:lpstr>
      <vt:lpstr>Алгоритм – совокупность действий, правил для решения данной задачи.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Татьяна</cp:lastModifiedBy>
  <cp:revision>8</cp:revision>
  <dcterms:created xsi:type="dcterms:W3CDTF">2015-01-30T12:23:41Z</dcterms:created>
  <dcterms:modified xsi:type="dcterms:W3CDTF">2015-01-31T05:12:12Z</dcterms:modified>
</cp:coreProperties>
</file>