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65" r:id="rId5"/>
    <p:sldId id="262" r:id="rId6"/>
    <p:sldId id="259" r:id="rId7"/>
    <p:sldId id="268" r:id="rId8"/>
    <p:sldId id="269" r:id="rId9"/>
    <p:sldId id="261" r:id="rId10"/>
    <p:sldId id="270" r:id="rId11"/>
    <p:sldId id="264" r:id="rId12"/>
    <p:sldId id="266" r:id="rId13"/>
    <p:sldId id="260" r:id="rId14"/>
    <p:sldId id="267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A3549-2C7B-4419-8C88-4E8B57FA4B32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F73D2-2C38-419E-A047-4A391F204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44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3F3AA5-3810-4972-9505-A308D8E0294A}" type="datetimeFigureOut">
              <a:rPr lang="ru-RU" smtClean="0"/>
              <a:t>03.04.2017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7EC375-6579-42A3-B5C7-73CC4C9962D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K:\2013_2014\&#1054;&#1090;&#1087;&#1088;&#1072;&#1074;&#1080;&#1090;&#1100;%20&#1089;&#1088;&#1086;&#1095;&#1085;&#1086;\&#1057;&#1088;&#1086;&#1095;&#1085;&#1086;%20&#1086;&#1090;&#1087;&#1088;&#1072;&#1074;&#1080;&#1090;&#1100;\&#1056;&#1091;&#1073;&#1094;&#1086;&#1074;&#1089;&#1082;&#1080;&#1077;%20&#1095;&#1090;&#1077;&#1085;&#1080;&#1103;%20%20&#1063;&#1080;&#1089;&#1090;&#1072;%20&#1073;&#1099;&#1083;&#1072;%20&#1077;&#1075;&#1086;%20&#1076;&#1091;&#1096;&#1072;%20&#1040;&#1074;&#1090;&#1086;&#1088;%20&#1057;&#1090;&#1077;&#1087;&#1072;&#1085;&#1086;&#1074;&#1072;%20&#1054;.&#1040;\&#1057;&#1090;&#1077;&#1087;&#1072;&#1085;&#1086;&#1074;&#1072;%20241-472-721\&#1042;%20&#1043;&#1086;&#1088;&#1085;&#1080;&#1094;&#1077;.mp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7200" dirty="0" smtClean="0"/>
              <a:t>Экология природы </a:t>
            </a:r>
            <a:br>
              <a:rPr lang="ru-RU" sz="7200" dirty="0" smtClean="0"/>
            </a:br>
            <a:r>
              <a:rPr lang="ru-RU" sz="7200" dirty="0" smtClean="0"/>
              <a:t>и души на уроках литературы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 smtClean="0"/>
              <a:t>Брунер Татьяна Борисовна,</a:t>
            </a:r>
          </a:p>
          <a:p>
            <a:r>
              <a:rPr lang="ru-RU" sz="3600" dirty="0" smtClean="0"/>
              <a:t> МБОУ «Черлакская СОШ</a:t>
            </a:r>
            <a:r>
              <a:rPr lang="ru-RU" sz="3600" dirty="0" smtClean="0"/>
              <a:t>»</a:t>
            </a:r>
          </a:p>
          <a:p>
            <a:r>
              <a:rPr lang="en-US" sz="3600" dirty="0" smtClean="0"/>
              <a:t> </a:t>
            </a:r>
            <a:r>
              <a:rPr lang="ru-RU" sz="3600" dirty="0" smtClean="0"/>
              <a:t>Нововаршавского района</a:t>
            </a:r>
          </a:p>
          <a:p>
            <a:r>
              <a:rPr lang="ru-RU" sz="3600" dirty="0" smtClean="0"/>
              <a:t> Омской области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5579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Загрузки\76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080898"/>
            <a:ext cx="7416824" cy="377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476672"/>
            <a:ext cx="8352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Осень ранняя. Падают листья.</a:t>
            </a:r>
          </a:p>
          <a:p>
            <a:r>
              <a:rPr lang="ru-RU" sz="3200" b="1" dirty="0" smtClean="0"/>
              <a:t>Осторожно ступайте в траву. </a:t>
            </a:r>
          </a:p>
          <a:p>
            <a:r>
              <a:rPr lang="ru-RU" sz="3200" b="1" dirty="0" smtClean="0"/>
              <a:t>Каждый лист – это мордочка  лисья…</a:t>
            </a:r>
          </a:p>
          <a:p>
            <a:r>
              <a:rPr lang="ru-RU" sz="3200" b="1" dirty="0" smtClean="0"/>
              <a:t>Вот земля, на  которой  живу.</a:t>
            </a:r>
          </a:p>
          <a:p>
            <a:r>
              <a:rPr lang="ru-RU" sz="3200" b="1" dirty="0"/>
              <a:t> </a:t>
            </a:r>
            <a:r>
              <a:rPr lang="ru-RU" sz="3200" b="1" dirty="0" smtClean="0"/>
              <a:t>                                                   </a:t>
            </a:r>
            <a:r>
              <a:rPr lang="ru-RU" sz="3200" b="1" i="1" dirty="0" smtClean="0"/>
              <a:t>Б. Окуджава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10925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88156925_4330839_2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2708920"/>
            <a:ext cx="81003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/>
          </a:p>
          <a:p>
            <a:r>
              <a:rPr lang="ru-RU" sz="4000" b="1" dirty="0" smtClean="0"/>
              <a:t>Человек стремится в  простоту</a:t>
            </a:r>
          </a:p>
          <a:p>
            <a:r>
              <a:rPr lang="ru-RU" sz="4000" b="1" dirty="0" smtClean="0"/>
              <a:t>Через высоту.</a:t>
            </a:r>
          </a:p>
          <a:p>
            <a:r>
              <a:rPr lang="ru-RU" sz="4000" b="1" dirty="0" smtClean="0"/>
              <a:t>Главные его учителя –</a:t>
            </a:r>
          </a:p>
          <a:p>
            <a:r>
              <a:rPr lang="ru-RU" sz="4000" b="1" dirty="0" smtClean="0"/>
              <a:t>Небо и Земля. </a:t>
            </a:r>
          </a:p>
          <a:p>
            <a:r>
              <a:rPr lang="ru-RU" sz="4000" dirty="0"/>
              <a:t> </a:t>
            </a:r>
            <a:r>
              <a:rPr lang="ru-RU" sz="4000" dirty="0" smtClean="0"/>
              <a:t>                               </a:t>
            </a:r>
            <a:r>
              <a:rPr lang="ru-RU" sz="4000" i="1" dirty="0" smtClean="0"/>
              <a:t>Б. Окуджава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763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img_user_file_583fd2eb9aaf3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13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Загрузки\К презентации о Рубцове\svet-v-dus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12"/>
            <a:ext cx="9252520" cy="684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ctrTitle" idx="4294967295"/>
          </p:nvPr>
        </p:nvSpPr>
        <p:spPr>
          <a:xfrm>
            <a:off x="914400" y="381000"/>
            <a:ext cx="8229600" cy="2209800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ВОЗВРАТИ  СЕБЕ  ХРАМ…</a:t>
            </a:r>
            <a:endParaRPr lang="ru-RU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07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Объект 23"/>
          <p:cNvSpPr>
            <a:spLocks noGrp="1"/>
          </p:cNvSpPr>
          <p:nvPr>
            <p:ph idx="4294967295"/>
          </p:nvPr>
        </p:nvSpPr>
        <p:spPr>
          <a:xfrm>
            <a:off x="467544" y="692150"/>
            <a:ext cx="8280920" cy="56324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 smtClean="0"/>
              <a:t>	«Припадая к земле, </a:t>
            </a:r>
          </a:p>
          <a:p>
            <a:pPr marL="0" indent="0" algn="just">
              <a:buNone/>
            </a:pPr>
            <a:r>
              <a:rPr lang="ru-RU" sz="4000" b="1" dirty="0" smtClean="0"/>
              <a:t>мы 	слышим. Земля говорит,    все пройдет, потом хорошо будет.   И там, где природа крепка, где  природа нетронута, там  и народ тверд и степенен, без смятения…».</a:t>
            </a:r>
          </a:p>
          <a:p>
            <a:pPr marL="0" indent="0" algn="ctr">
              <a:buNone/>
            </a:pPr>
            <a:r>
              <a:rPr lang="ru-RU" sz="4000" dirty="0" smtClean="0"/>
              <a:t>                              </a:t>
            </a:r>
            <a:r>
              <a:rPr lang="ru-RU" sz="4000" i="1" dirty="0" smtClean="0"/>
              <a:t>Николай Рерих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244086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dovkill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1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 smtClean="0"/>
              <a:t>«Культурная, нравственная экология»: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>
              <a:buNone/>
            </a:pPr>
            <a:r>
              <a:rPr lang="ru-RU" sz="3600" b="1" dirty="0"/>
              <a:t>	</a:t>
            </a:r>
            <a:r>
              <a:rPr lang="ru-RU" sz="3600" b="1" dirty="0" smtClean="0"/>
              <a:t>«Не хранить родную природу – это   то  же, что не хранить родную культуру. Она – выражение души народа». 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                                        </a:t>
            </a:r>
            <a:r>
              <a:rPr lang="ru-RU" sz="3600" b="1" i="1" dirty="0" smtClean="0"/>
              <a:t>Д.С. Лихачев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96332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Цель: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4000" b="1" i="1" dirty="0"/>
              <a:t>р</a:t>
            </a:r>
            <a:r>
              <a:rPr lang="ru-RU" sz="4000" b="1" i="1" dirty="0" smtClean="0"/>
              <a:t>азвитие и воспитание компетентного гражданина России, принимающего судьбу Отечества как свою личную, осознающего ответственность </a:t>
            </a:r>
          </a:p>
          <a:p>
            <a:pPr marL="0" indent="0" algn="just">
              <a:buNone/>
            </a:pPr>
            <a:r>
              <a:rPr lang="ru-RU" sz="4000" b="1" i="1" dirty="0" smtClean="0"/>
              <a:t>  за настоящее и будущее своей   страны.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val="2554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1456497390_mir-zhivoy-prirod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2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Eko7logi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9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Любовь начинается с удивления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35480"/>
            <a:ext cx="7848872" cy="43891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Krasota-Malhik-Strekoz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9819"/>
            <a:ext cx="7848872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98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Вдруг, пробудясь,</a:t>
            </a:r>
            <a:br>
              <a:rPr lang="ru-RU" sz="3600" b="1" dirty="0"/>
            </a:br>
            <a:r>
              <a:rPr lang="ru-RU" sz="3600" b="1" dirty="0"/>
              <a:t>По лесам зароптали березы,</a:t>
            </a:r>
            <a:br>
              <a:rPr lang="ru-RU" sz="3600" b="1" dirty="0"/>
            </a:br>
            <a:r>
              <a:rPr lang="ru-RU" sz="3600" b="1" dirty="0"/>
              <a:t>Словно сквозь дрему</a:t>
            </a:r>
            <a:br>
              <a:rPr lang="ru-RU" sz="3600" b="1" dirty="0"/>
            </a:br>
            <a:r>
              <a:rPr lang="ru-RU" sz="3600" b="1" dirty="0"/>
              <a:t>Расслышали чьи-то угрозы,</a:t>
            </a:r>
            <a:br>
              <a:rPr lang="ru-RU" sz="3600" b="1" dirty="0"/>
            </a:br>
            <a:r>
              <a:rPr lang="ru-RU" sz="3600" b="1" dirty="0"/>
              <a:t>Словно почуяли</a:t>
            </a:r>
            <a:br>
              <a:rPr lang="ru-RU" sz="3600" b="1" dirty="0"/>
            </a:br>
            <a:r>
              <a:rPr lang="ru-RU" sz="3600" b="1" dirty="0"/>
              <a:t>Гибель живые </a:t>
            </a:r>
            <a:r>
              <a:rPr lang="ru-RU" sz="3600" b="1" dirty="0" smtClean="0"/>
              <a:t> созданья</a:t>
            </a:r>
            <a:r>
              <a:rPr lang="ru-RU" sz="3600" b="1" dirty="0"/>
              <a:t>…</a:t>
            </a:r>
            <a:br>
              <a:rPr lang="ru-RU" sz="3600" b="1" dirty="0"/>
            </a:br>
            <a:r>
              <a:rPr lang="ru-RU" sz="3600" b="1" dirty="0"/>
              <a:t>Вот он и кончился,</a:t>
            </a:r>
            <a:br>
              <a:rPr lang="ru-RU" sz="3600" b="1" dirty="0"/>
            </a:br>
            <a:r>
              <a:rPr lang="ru-RU" sz="3600" b="1" dirty="0"/>
              <a:t>Сон золотой увяданья</a:t>
            </a:r>
            <a:r>
              <a:rPr lang="ru-RU" sz="3600" b="1" dirty="0" smtClean="0"/>
              <a:t>.</a:t>
            </a:r>
            <a:endParaRPr lang="en-US" sz="3600" b="1" dirty="0" smtClean="0"/>
          </a:p>
          <a:p>
            <a:r>
              <a:rPr lang="en-US" sz="3600" b="1" i="1" dirty="0"/>
              <a:t> </a:t>
            </a:r>
            <a:r>
              <a:rPr lang="en-US" sz="3600" b="1" i="1" dirty="0" smtClean="0"/>
              <a:t>                                    </a:t>
            </a:r>
            <a:r>
              <a:rPr lang="ru-RU" sz="3600" b="1" i="1" dirty="0" smtClean="0"/>
              <a:t>          </a:t>
            </a:r>
            <a:r>
              <a:rPr lang="en-US" sz="3600" b="1" i="1" dirty="0" smtClean="0"/>
              <a:t> </a:t>
            </a:r>
            <a:r>
              <a:rPr lang="ru-RU" sz="3600" b="1" i="1" dirty="0" smtClean="0"/>
              <a:t>Н. Рубцов</a:t>
            </a:r>
            <a:endParaRPr lang="ru-RU" sz="3600" b="1" dirty="0"/>
          </a:p>
        </p:txBody>
      </p:sp>
      <p:pic>
        <p:nvPicPr>
          <p:cNvPr id="1029" name="Picture 5" descr="D:\Загрузки\f43b7484c09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9171">
            <a:off x="6941431" y="1637176"/>
            <a:ext cx="2101072" cy="3056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Загрузки\f43b7484c09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634" y="5013175"/>
            <a:ext cx="2327342" cy="178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72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Загрузки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26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ervimg.com/u/f49/11/89/61/61/ecaa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</p:spPr>
      </p:pic>
      <p:pic>
        <p:nvPicPr>
          <p:cNvPr id="3" name="В Горниц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7224" y="607220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5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</TotalTime>
  <Words>110</Words>
  <Application>Microsoft Office PowerPoint</Application>
  <PresentationFormat>Экран (4:3)</PresentationFormat>
  <Paragraphs>30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Экология природы  и души на уроках литературы</vt:lpstr>
      <vt:lpstr>«Культурная, нравственная экология»:</vt:lpstr>
      <vt:lpstr>Цель:</vt:lpstr>
      <vt:lpstr>Презентация PowerPoint</vt:lpstr>
      <vt:lpstr>Презентация PowerPoint</vt:lpstr>
      <vt:lpstr>Любовь начинается с удивления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ВОЗВРАТИ  СЕБЕ  ХРАМ…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 природы  и души на уроках литературы</dc:title>
  <dc:creator>Tatiana</dc:creator>
  <cp:lastModifiedBy>Tatiana</cp:lastModifiedBy>
  <cp:revision>15</cp:revision>
  <dcterms:created xsi:type="dcterms:W3CDTF">2017-03-27T11:27:13Z</dcterms:created>
  <dcterms:modified xsi:type="dcterms:W3CDTF">2017-04-03T17:29:15Z</dcterms:modified>
</cp:coreProperties>
</file>