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56" r:id="rId4"/>
    <p:sldId id="261" r:id="rId5"/>
    <p:sldId id="257" r:id="rId6"/>
    <p:sldId id="258" r:id="rId7"/>
    <p:sldId id="259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C656-4739-4CD1-910D-3C751365D64E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79F1-542F-4CA4-8153-D8B2ADAED5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C656-4739-4CD1-910D-3C751365D64E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79F1-542F-4CA4-8153-D8B2ADAED5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C656-4739-4CD1-910D-3C751365D64E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79F1-542F-4CA4-8153-D8B2ADAED5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C656-4739-4CD1-910D-3C751365D64E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79F1-542F-4CA4-8153-D8B2ADAED5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C656-4739-4CD1-910D-3C751365D64E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79F1-542F-4CA4-8153-D8B2ADAED5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C656-4739-4CD1-910D-3C751365D64E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79F1-542F-4CA4-8153-D8B2ADAED5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C656-4739-4CD1-910D-3C751365D64E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79F1-542F-4CA4-8153-D8B2ADAED5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C656-4739-4CD1-910D-3C751365D64E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79F1-542F-4CA4-8153-D8B2ADAED5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C656-4739-4CD1-910D-3C751365D64E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79F1-542F-4CA4-8153-D8B2ADAED5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C656-4739-4CD1-910D-3C751365D64E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79F1-542F-4CA4-8153-D8B2ADAED5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C656-4739-4CD1-910D-3C751365D64E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79F1-542F-4CA4-8153-D8B2ADAED5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8C656-4739-4CD1-910D-3C751365D64E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779F1-542F-4CA4-8153-D8B2ADAED5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79296" cy="1750294"/>
          </a:xfrm>
          <a:prstGeom prst="round2SameRect">
            <a:avLst>
              <a:gd name="adj1" fmla="val 16667"/>
              <a:gd name="adj2" fmla="val 0"/>
            </a:avLst>
          </a:prstGeom>
          <a:blipFill>
            <a:blip r:embed="rId2" cstate="print"/>
            <a:tile tx="0" ty="0" sx="100000" sy="100000" flip="none" algn="tl"/>
          </a:blipFill>
          <a:effectLst>
            <a:glow rad="1016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Творческий коллектив «Земляне»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МОУ «СОШ №45»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земляне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1371" r="1064"/>
          <a:stretch>
            <a:fillRect/>
          </a:stretch>
        </p:blipFill>
        <p:spPr>
          <a:xfrm>
            <a:off x="1187624" y="1916832"/>
            <a:ext cx="6696744" cy="494116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2SameRect">
            <a:avLst/>
          </a:prstGeom>
          <a:blipFill>
            <a:blip r:embed="rId2" cstate="print"/>
            <a:tile tx="0" ty="0" sx="100000" sy="100000" flip="none" algn="tl"/>
          </a:blipFill>
          <a:effectLst>
            <a:glow rad="1016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Лесная сказка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начало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8394076" cy="5184576"/>
          </a:xfrm>
          <a:prstGeom prst="round2SameRect">
            <a:avLst/>
          </a:prstGeom>
          <a:effectLst>
            <a:softEdge rad="63500"/>
          </a:effectLst>
        </p:spPr>
      </p:pic>
      <p:pic>
        <p:nvPicPr>
          <p:cNvPr id="5" name="Рисунок 4" descr="облож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8781" y="4221088"/>
            <a:ext cx="3555219" cy="2476589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6" name="Рисунок 5" descr="облож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1988840"/>
            <a:ext cx="2567984" cy="3406912"/>
          </a:xfrm>
          <a:prstGeom prst="snip2SameRect">
            <a:avLst/>
          </a:prstGeom>
          <a:effectLst>
            <a:softEdge rad="127000"/>
          </a:effectLst>
        </p:spPr>
      </p:pic>
      <p:pic>
        <p:nvPicPr>
          <p:cNvPr id="7" name="Рисунок 6" descr="девочк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20" y="2276872"/>
            <a:ext cx="1673424" cy="167342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918648" cy="648072"/>
          </a:xfrm>
          <a:prstGeom prst="round2DiagRect">
            <a:avLst/>
          </a:prstGeom>
          <a:blipFill>
            <a:blip r:embed="rId2" cstate="print"/>
            <a:tile tx="0" ty="0" sx="100000" sy="100000" flip="none" algn="tl"/>
          </a:blipFill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Возле леса на опушке…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опуш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268760"/>
            <a:ext cx="6960774" cy="5220580"/>
          </a:xfrm>
          <a:prstGeom prst="round2Same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78098"/>
          </a:xfrm>
          <a:prstGeom prst="round2DiagRect">
            <a:avLst/>
          </a:prstGeom>
          <a:blipFill>
            <a:blip r:embed="rId2" cstate="print"/>
            <a:tile tx="0" ty="0" sx="100000" sy="100000" flip="none" algn="tl"/>
          </a:blipFill>
          <a:effectLst>
            <a:glow rad="1016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Дорога добра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дорога добр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196752"/>
            <a:ext cx="8136904" cy="5453630"/>
          </a:xfrm>
          <a:prstGeom prst="round2Same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992888" cy="706090"/>
          </a:xfrm>
          <a:prstGeom prst="round2DiagRect">
            <a:avLst/>
          </a:prstGeom>
          <a:blipFill>
            <a:blip r:embed="rId2" cstate="print"/>
            <a:tile tx="0" ty="0" sx="100000" sy="100000" flip="none" algn="tl"/>
          </a:blipFill>
          <a:effectLst>
            <a:glow rad="1016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И стоит на ножках дом..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избуш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124744"/>
            <a:ext cx="7776864" cy="5430843"/>
          </a:xfrm>
          <a:prstGeom prst="round2Same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  <a:prstGeom prst="round2DiagRect">
            <a:avLst/>
          </a:prstGeom>
          <a:blipFill>
            <a:blip r:embed="rId2" cstate="print"/>
            <a:tile tx="0" ty="0" sx="100000" sy="100000" flip="none" algn="tl"/>
          </a:blipFill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Жил да был на свете дед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домик стари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052736"/>
            <a:ext cx="7392821" cy="5544616"/>
          </a:xfrm>
          <a:prstGeom prst="round2Same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75240" cy="778098"/>
          </a:xfrm>
          <a:prstGeom prst="round2DiagRect">
            <a:avLst/>
          </a:prstGeom>
          <a:blipFill>
            <a:blip r:embed="rId2" cstate="print"/>
            <a:tile tx="0" ty="0" sx="100000" sy="100000" flip="none" algn="tl"/>
          </a:blipFill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 лугу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луг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340768"/>
            <a:ext cx="8131885" cy="5082428"/>
          </a:xfrm>
          <a:prstGeom prst="round2Same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blipFill>
            <a:blip r:embed="rId2" cstate="print"/>
            <a:tile tx="0" ty="0" sx="100000" sy="100000" flip="none" algn="tl"/>
          </a:blipFill>
          <a:effectLst>
            <a:glow rad="1016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Знайте и берегите природу!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песня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628800"/>
            <a:ext cx="7416824" cy="4941459"/>
          </a:xfrm>
          <a:prstGeom prst="round2Same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33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Творческий коллектив «Земляне» МОУ «СОШ №45»</vt:lpstr>
      <vt:lpstr>Лесная сказка </vt:lpstr>
      <vt:lpstr>Возле леса на опушке…</vt:lpstr>
      <vt:lpstr>Дорога добра</vt:lpstr>
      <vt:lpstr>И стоит на ножках дом..</vt:lpstr>
      <vt:lpstr>Жил да был на свете дед</vt:lpstr>
      <vt:lpstr>На лугу</vt:lpstr>
      <vt:lpstr>Знайте и берегите природу!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Возле леса на опушке…</dc:title>
  <dc:creator>User</dc:creator>
  <cp:lastModifiedBy>User</cp:lastModifiedBy>
  <cp:revision>15</cp:revision>
  <dcterms:created xsi:type="dcterms:W3CDTF">2017-02-04T03:04:36Z</dcterms:created>
  <dcterms:modified xsi:type="dcterms:W3CDTF">2017-03-31T19:21:56Z</dcterms:modified>
</cp:coreProperties>
</file>