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2808312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Hello!</a:t>
            </a:r>
            <a:endParaRPr lang="ru-RU" sz="9600" dirty="0">
              <a:solidFill>
                <a:schemeClr val="tx1">
                  <a:lumMod val="95000"/>
                  <a:lumOff val="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04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16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86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352024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Seven </a:t>
            </a:r>
            <a:r>
              <a:rPr lang="en-US" sz="8800" dirty="0" smtClean="0">
                <a:latin typeface="Comic Sans MS" panose="030F0702030302020204" pitchFamily="66" charset="0"/>
              </a:rPr>
              <a:t>  plus </a:t>
            </a:r>
            <a:r>
              <a:rPr lang="en-US" sz="8800" dirty="0">
                <a:latin typeface="Comic Sans MS" panose="030F0702030302020204" pitchFamily="66" charset="0"/>
              </a:rPr>
              <a:t>thirteen </a:t>
            </a:r>
            <a:r>
              <a:rPr lang="en-US" sz="8800" dirty="0" smtClean="0">
                <a:latin typeface="Comic Sans MS" panose="030F0702030302020204" pitchFamily="66" charset="0"/>
              </a:rPr>
              <a:t>  is …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92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20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38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352024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Fourteen </a:t>
            </a:r>
            <a:r>
              <a:rPr lang="en-US" sz="8800" dirty="0" smtClean="0">
                <a:latin typeface="Comic Sans MS" panose="030F0702030302020204" pitchFamily="66" charset="0"/>
              </a:rPr>
              <a:t>  plus </a:t>
            </a:r>
            <a:r>
              <a:rPr lang="en-US" sz="8800" dirty="0">
                <a:latin typeface="Comic Sans MS" panose="030F0702030302020204" pitchFamily="66" charset="0"/>
              </a:rPr>
              <a:t>eight </a:t>
            </a:r>
            <a:r>
              <a:rPr lang="en-US" sz="8800" dirty="0" smtClean="0">
                <a:latin typeface="Comic Sans MS" panose="030F0702030302020204" pitchFamily="66" charset="0"/>
              </a:rPr>
              <a:t>  is …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876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22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854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352024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Twenty </a:t>
            </a:r>
            <a:r>
              <a:rPr lang="en-US" sz="8800" dirty="0" smtClean="0">
                <a:latin typeface="Comic Sans MS" panose="030F0702030302020204" pitchFamily="66" charset="0"/>
              </a:rPr>
              <a:t> minus </a:t>
            </a:r>
            <a:r>
              <a:rPr lang="en-US" sz="8800" dirty="0">
                <a:latin typeface="Comic Sans MS" panose="030F0702030302020204" pitchFamily="66" charset="0"/>
              </a:rPr>
              <a:t>twelve </a:t>
            </a:r>
            <a:r>
              <a:rPr lang="en-US" sz="8800" dirty="0" smtClean="0">
                <a:latin typeface="Comic Sans MS" panose="030F0702030302020204" pitchFamily="66" charset="0"/>
              </a:rPr>
              <a:t> is </a:t>
            </a:r>
            <a:r>
              <a:rPr lang="en-US" sz="8800" dirty="0">
                <a:latin typeface="Comic Sans MS" panose="030F0702030302020204" pitchFamily="66" charset="0"/>
              </a:rPr>
              <a:t>… 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32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>
                <a:latin typeface="Comic Sans MS" panose="030F0702030302020204" pitchFamily="66" charset="0"/>
              </a:rPr>
              <a:t>8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17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1352024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Twenty-two minus ten is … 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884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12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115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omic Sans MS" panose="030F0702030302020204" pitchFamily="66" charset="0"/>
              </a:rPr>
              <a:t>Well done! </a:t>
            </a:r>
            <a:endParaRPr lang="ru-RU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120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44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0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13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0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56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39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omic Sans MS" panose="030F0702030302020204" pitchFamily="66" charset="0"/>
              </a:rPr>
              <a:t>Well done! </a:t>
            </a:r>
            <a:endParaRPr lang="ru-RU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700808"/>
            <a:ext cx="85689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Ten plus eleven is … 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395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688" y="1700808"/>
            <a:ext cx="525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 smtClean="0">
                <a:latin typeface="Comic Sans MS" panose="030F0702030302020204" pitchFamily="66" charset="0"/>
              </a:rPr>
              <a:t>21</a:t>
            </a:r>
            <a:endParaRPr lang="ru-RU" sz="1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7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700808"/>
            <a:ext cx="87849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Comic Sans MS" panose="030F0702030302020204" pitchFamily="66" charset="0"/>
              </a:rPr>
              <a:t>Eight plus eight is … </a:t>
            </a:r>
            <a:endParaRPr lang="ru-RU" sz="8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724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Admin</cp:lastModifiedBy>
  <cp:revision>2</cp:revision>
  <dcterms:modified xsi:type="dcterms:W3CDTF">2017-03-19T20:36:01Z</dcterms:modified>
</cp:coreProperties>
</file>