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1"/>
  </p:notesMasterIdLst>
  <p:sldIdLst>
    <p:sldId id="259" r:id="rId2"/>
    <p:sldId id="271" r:id="rId3"/>
    <p:sldId id="258" r:id="rId4"/>
    <p:sldId id="260" r:id="rId5"/>
    <p:sldId id="262" r:id="rId6"/>
    <p:sldId id="261" r:id="rId7"/>
    <p:sldId id="263" r:id="rId8"/>
    <p:sldId id="264" r:id="rId9"/>
    <p:sldId id="268" r:id="rId10"/>
    <p:sldId id="267" r:id="rId11"/>
    <p:sldId id="269" r:id="rId12"/>
    <p:sldId id="270" r:id="rId13"/>
    <p:sldId id="266" r:id="rId14"/>
    <p:sldId id="265" r:id="rId15"/>
    <p:sldId id="274" r:id="rId16"/>
    <p:sldId id="276" r:id="rId17"/>
    <p:sldId id="272" r:id="rId18"/>
    <p:sldId id="273" r:id="rId19"/>
    <p:sldId id="25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86347" autoAdjust="0"/>
  </p:normalViewPr>
  <p:slideViewPr>
    <p:cSldViewPr snapToGrid="0">
      <p:cViewPr varScale="1">
        <p:scale>
          <a:sx n="40" d="100"/>
          <a:sy n="40" d="100"/>
        </p:scale>
        <p:origin x="96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06193-EABC-42B7-9755-9D57BABBFF52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764D5-A3AC-41E2-98E6-10C57854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73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64D5-A3AC-41E2-98E6-10C57854637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29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64D5-A3AC-41E2-98E6-10C57854637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64D5-A3AC-41E2-98E6-10C57854637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494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64D5-A3AC-41E2-98E6-10C57854637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CCB1-5419-4DF0-80DC-3DAF3CBF9813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F029-E980-4129-9AE8-9E734683B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3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CCB1-5419-4DF0-80DC-3DAF3CBF9813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F029-E980-4129-9AE8-9E734683B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21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CCB1-5419-4DF0-80DC-3DAF3CBF9813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F029-E980-4129-9AE8-9E734683BBF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6788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CCB1-5419-4DF0-80DC-3DAF3CBF9813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F029-E980-4129-9AE8-9E734683B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40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CCB1-5419-4DF0-80DC-3DAF3CBF9813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F029-E980-4129-9AE8-9E734683BBF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7534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CCB1-5419-4DF0-80DC-3DAF3CBF9813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F029-E980-4129-9AE8-9E734683B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916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CCB1-5419-4DF0-80DC-3DAF3CBF9813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F029-E980-4129-9AE8-9E734683B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1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CCB1-5419-4DF0-80DC-3DAF3CBF9813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F029-E980-4129-9AE8-9E734683B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8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CCB1-5419-4DF0-80DC-3DAF3CBF9813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F029-E980-4129-9AE8-9E734683B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8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CCB1-5419-4DF0-80DC-3DAF3CBF9813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F029-E980-4129-9AE8-9E734683B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27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CCB1-5419-4DF0-80DC-3DAF3CBF9813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F029-E980-4129-9AE8-9E734683B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CCB1-5419-4DF0-80DC-3DAF3CBF9813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F029-E980-4129-9AE8-9E734683B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6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CCB1-5419-4DF0-80DC-3DAF3CBF9813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F029-E980-4129-9AE8-9E734683B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7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CCB1-5419-4DF0-80DC-3DAF3CBF9813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F029-E980-4129-9AE8-9E734683B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11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CCB1-5419-4DF0-80DC-3DAF3CBF9813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F029-E980-4129-9AE8-9E734683B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36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F029-E980-4129-9AE8-9E734683BBF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CCB1-5419-4DF0-80DC-3DAF3CBF9813}" type="datetimeFigureOut">
              <a:rPr lang="ru-RU" smtClean="0"/>
              <a:t>07.04.2017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2CCB1-5419-4DF0-80DC-3DAF3CBF9813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6DF029-E980-4129-9AE8-9E734683B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78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image" Target="../media/image89.png"/><Relationship Id="rId4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1029071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Неделя физики, 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нформатики, </a:t>
            </a:r>
          </a:p>
          <a:p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технологии в гимназии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4325"/>
            <a:ext cx="10436158" cy="49137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52546" y="877162"/>
            <a:ext cx="319986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 11ноября </a:t>
            </a:r>
          </a:p>
          <a:p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 19 ноября</a:t>
            </a:r>
          </a:p>
        </p:txBody>
      </p:sp>
    </p:spTree>
    <p:extLst>
      <p:ext uri="{BB962C8B-B14F-4D97-AF65-F5344CB8AC3E}">
        <p14:creationId xmlns:p14="http://schemas.microsoft.com/office/powerpoint/2010/main" val="39087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97883" y="68076"/>
            <a:ext cx="3094117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 класс </a:t>
            </a:r>
          </a:p>
          <a:p>
            <a:pPr algn="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1В классе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75" y="68076"/>
            <a:ext cx="3438401" cy="2578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4582" y="136152"/>
            <a:ext cx="1853468" cy="2510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4589" y="4494615"/>
            <a:ext cx="3082250" cy="22625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75" y="2702842"/>
            <a:ext cx="8737419" cy="38651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7883" y="1672409"/>
            <a:ext cx="2992097" cy="2541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7690" y="68076"/>
            <a:ext cx="2861104" cy="253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37052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</a:t>
            </a:r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класс </a:t>
            </a:r>
          </a:p>
          <a:p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детском саду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7" name="Picture 3" descr="C:\Users\pan\YandexDisk\Фотокамера\2016-11-17 07-41-1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249" y="1418410"/>
            <a:ext cx="6295559" cy="421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pan\YandexDisk\Фотокамера\2016-11-17 06-59-2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9902" y="123987"/>
            <a:ext cx="4950173" cy="36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n\YandexDisk\Фотокамера\2016-11-17 07-27-3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6895" y="4044433"/>
            <a:ext cx="3730900" cy="268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n\YandexDisk\Фотокамера\2016-11-17 07-02-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49" y="4353451"/>
            <a:ext cx="3171990" cy="237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n\YandexDisk\Фотокамера\2016-11-17 07-18-2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522" y="4065696"/>
            <a:ext cx="3555664" cy="266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6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n\YandexDisk\Фотокамера\2016-11-17 07-04-5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9561" y="4353276"/>
            <a:ext cx="2175897" cy="227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an\YandexDisk\Фотокамера\2016-11-17 07-05-4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07745" y="4164114"/>
            <a:ext cx="338425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37052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</a:t>
            </a:r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класс </a:t>
            </a:r>
          </a:p>
          <a:p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детском саду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50" name="Picture 2" descr="C:\Users\pan\YandexDisk\Фотокамера\2016-11-17 07-45-1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4476" y="112308"/>
            <a:ext cx="7159382" cy="394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pan\YandexDisk\Фотокамера\2016-11-17 07-05-3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64970" y="4228527"/>
            <a:ext cx="356264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n\YandexDisk\Фотокамера\2016-11-17 07-39-0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13"/>
          <a:stretch/>
        </p:blipFill>
        <p:spPr bwMode="auto">
          <a:xfrm>
            <a:off x="-108489" y="1402925"/>
            <a:ext cx="4301927" cy="276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an\YandexDisk\Фотокамера\2016-11-17 07-29-0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95" y="4455717"/>
            <a:ext cx="2754159" cy="206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5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8901" y="1167085"/>
            <a:ext cx="3479370" cy="2609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9633" y="89950"/>
            <a:ext cx="8983851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Турнир «Умники и умницы ФИТ»</a:t>
            </a:r>
          </a:p>
          <a:p>
            <a:pPr algn="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5А и 5Б класс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3" y="1506380"/>
            <a:ext cx="3636936" cy="2727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410" y="3931596"/>
            <a:ext cx="3481954" cy="261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466" y="1500013"/>
            <a:ext cx="3691179" cy="27683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6575" y="3776613"/>
            <a:ext cx="804362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Турнир «Реши ОЛИМПИАДУ!» 8Б класс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507" y="4390447"/>
            <a:ext cx="3337302" cy="2502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17" y="4361388"/>
            <a:ext cx="3414793" cy="25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633" y="89950"/>
            <a:ext cx="8983851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Турнир «Умники и умницы ФИТ»</a:t>
            </a:r>
          </a:p>
          <a:p>
            <a:pPr algn="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5А и 5Б класс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469" y="1451299"/>
            <a:ext cx="4334359" cy="3250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4780" y="0"/>
            <a:ext cx="2557220" cy="1751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05" y="1451299"/>
            <a:ext cx="4157935" cy="31184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2080" y="1519102"/>
            <a:ext cx="2845825" cy="3050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7478" y="4375400"/>
            <a:ext cx="4600622" cy="2482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05" y="4482053"/>
            <a:ext cx="4157935" cy="23759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1736" y="4351596"/>
            <a:ext cx="2754436" cy="252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9633" y="89950"/>
            <a:ext cx="10124527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Викторина «Кодирование информации»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3А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 3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класс</a:t>
            </a:r>
          </a:p>
        </p:txBody>
      </p:sp>
      <p:pic>
        <p:nvPicPr>
          <p:cNvPr id="3075" name="Picture 3" descr="C:\Users\pan\Downloads\20161114_12554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635" y="1413389"/>
            <a:ext cx="4410930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n\AppData\Local\Temp\Rar$DIa0.310\20161114_12560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02059" y="1413389"/>
            <a:ext cx="5064324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an\AppData\Local\Temp\Rar$DIa0.548\20161114_12555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6087" y="4045054"/>
            <a:ext cx="4309045" cy="268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4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n\AppData\Local\Temp\Rar$DIa0.296\20161115_1243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264" y="2939011"/>
            <a:ext cx="6653922" cy="374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n\AppData\Local\Temp\Rar$DIa0.068\20161115_1243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5716" y="89950"/>
            <a:ext cx="4665470" cy="262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an\AppData\Local\Temp\Rar$DIa0.338\20161116_10594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977" y="4044854"/>
            <a:ext cx="4687980" cy="26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an\AppData\Local\Temp\Rar$DIa0.640\20161115_12434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4128" y="1314713"/>
            <a:ext cx="4517758" cy="279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an\AppData\Local\Temp\Rar$DIa0.671\20161116_124808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977" y="1560165"/>
            <a:ext cx="2946670" cy="2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993" y="89950"/>
            <a:ext cx="5948767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Викторина «КИТ»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4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4Б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класс</a:t>
            </a:r>
          </a:p>
        </p:txBody>
      </p:sp>
    </p:spTree>
    <p:extLst>
      <p:ext uri="{BB962C8B-B14F-4D97-AF65-F5344CB8AC3E}">
        <p14:creationId xmlns:p14="http://schemas.microsoft.com/office/powerpoint/2010/main" val="39991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n\Downloads\IMG_20161118_0933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4928" y="492200"/>
            <a:ext cx="6378586" cy="478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7639" y="291428"/>
            <a:ext cx="8983851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Игра «Что? Где? Когда?»</a:t>
            </a:r>
          </a:p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10Б-10В класс          11Б-11В класс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 descr="C:\Users\pan\Downloads\IMG_20161118_0933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92" y="3473106"/>
            <a:ext cx="7268706" cy="319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7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pan\Downloads\IMG_20161118_1330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7132" y="232474"/>
            <a:ext cx="4664569" cy="387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an\Downloads\IMG_20161118_0937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209" y="232475"/>
            <a:ext cx="5414075" cy="406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pan\Downloads\IMG_20161118_093716 (1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4475" y="3517385"/>
            <a:ext cx="4204746" cy="334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pan\Downloads\IMG_20161118_13302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028" y="3967566"/>
            <a:ext cx="3715839" cy="291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3718560"/>
            <a:ext cx="4168986" cy="31267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990" y="327660"/>
            <a:ext cx="4864295" cy="3648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327660"/>
            <a:ext cx="4168986" cy="3126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6990" y="3831491"/>
            <a:ext cx="4563505" cy="3026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19290" y="1451544"/>
            <a:ext cx="2783579" cy="20876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7198" y="3112847"/>
            <a:ext cx="2065870" cy="25304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09283" y="1448446"/>
            <a:ext cx="22846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Работа </a:t>
            </a:r>
            <a:r>
              <a:rPr lang="ru-RU" b="1" dirty="0" smtClean="0"/>
              <a:t>Маши, </a:t>
            </a:r>
          </a:p>
          <a:p>
            <a:r>
              <a:rPr lang="ru-RU" b="1" dirty="0" smtClean="0"/>
              <a:t>занявшей 1 место </a:t>
            </a:r>
          </a:p>
          <a:p>
            <a:r>
              <a:rPr lang="ru-RU" b="1" dirty="0" smtClean="0"/>
              <a:t>на всероссийском </a:t>
            </a:r>
          </a:p>
          <a:p>
            <a:r>
              <a:rPr lang="ru-RU" b="1" dirty="0" smtClean="0"/>
              <a:t>чемпионате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42727" y="6083500"/>
            <a:ext cx="6630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Работы участников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46990" y="208637"/>
            <a:ext cx="742607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4000" dirty="0">
                <a:solidFill>
                  <a:srgbClr val="DD0000"/>
                </a:solidFill>
                <a:latin typeface="Arial" panose="020B0604020202020204" pitchFamily="34" charset="0"/>
              </a:rPr>
              <a:t>Чемпионат </a:t>
            </a:r>
            <a:r>
              <a:rPr lang="ru-RU" sz="4000" b="1" dirty="0" err="1">
                <a:solidFill>
                  <a:srgbClr val="DD0000"/>
                </a:solidFill>
                <a:latin typeface="Arial" panose="020B0604020202020204" pitchFamily="34" charset="0"/>
              </a:rPr>
              <a:t>Абилимпикс</a:t>
            </a:r>
            <a:r>
              <a:rPr lang="ru-RU" sz="4000" dirty="0">
                <a:solidFill>
                  <a:srgbClr val="DD0000"/>
                </a:solidFill>
                <a:latin typeface="Arial" panose="020B0604020202020204" pitchFamily="34" charset="0"/>
              </a:rPr>
              <a:t> </a:t>
            </a:r>
            <a:r>
              <a:rPr lang="ru-RU" sz="4000" b="1" dirty="0">
                <a:solidFill>
                  <a:srgbClr val="DD0000"/>
                </a:solidFill>
                <a:latin typeface="Arial" panose="020B0604020202020204" pitchFamily="34" charset="0"/>
              </a:rPr>
              <a:t>2016</a:t>
            </a:r>
            <a:endParaRPr lang="ru-RU" sz="4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965068">
            <a:off x="8160771" y="4453024"/>
            <a:ext cx="2437325" cy="17177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" y="193139"/>
            <a:ext cx="105003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Мастер-классы </a:t>
            </a:r>
          </a:p>
          <a:p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начальной 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школе и дошкольном отделении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079" y="1389464"/>
            <a:ext cx="79330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Плоская картина из пластилина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Коллективная работа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Игрушка из бумаги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Вторая жизнь компьютерного диска </a:t>
            </a:r>
          </a:p>
          <a:p>
            <a:r>
              <a:rPr lang="ru-RU" sz="3200" dirty="0"/>
              <a:t>        (</a:t>
            </a:r>
            <a:r>
              <a:rPr lang="ru-RU" sz="3200" dirty="0" smtClean="0"/>
              <a:t>Поделки </a:t>
            </a:r>
            <a:r>
              <a:rPr lang="ru-RU" sz="3200" dirty="0"/>
              <a:t>из дисков)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64829" y="67827"/>
            <a:ext cx="55739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ПЕТУХ символ 2017 года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813" y="1451957"/>
            <a:ext cx="2125951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30886">
            <a:off x="10305816" y="138044"/>
            <a:ext cx="1886184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05" y="3491929"/>
            <a:ext cx="2075074" cy="2520000"/>
          </a:xfrm>
          <a:prstGeom prst="rect">
            <a:avLst/>
          </a:prstGeom>
        </p:spPr>
      </p:pic>
      <p:pic>
        <p:nvPicPr>
          <p:cNvPr id="1026" name="Picture 2" descr="C:\Users\pan\YandexDisk\Фотокамера\2016-11-21 06-39-3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908" y="3904107"/>
            <a:ext cx="358190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n\YandexDisk\Фотокамера\2016-11-21 06-39-0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7906" y="3904107"/>
            <a:ext cx="265898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4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1726" y="1323439"/>
            <a:ext cx="2405849" cy="2417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77" y="0"/>
            <a:ext cx="8998634" cy="4417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"/>
          <a:stretch/>
        </p:blipFill>
        <p:spPr>
          <a:xfrm>
            <a:off x="7726790" y="3596713"/>
            <a:ext cx="4342117" cy="32707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833388" y="0"/>
            <a:ext cx="335861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6А класс </a:t>
            </a:r>
          </a:p>
          <a:p>
            <a:pPr algn="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во 2В классе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3785" y="3823098"/>
            <a:ext cx="3699913" cy="30443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93" y="41148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40624"/>
            <a:ext cx="3394187" cy="35556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6504"/>
            <a:ext cx="9179897" cy="28765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2202" y="3240624"/>
            <a:ext cx="4439798" cy="35556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33387" y="0"/>
            <a:ext cx="3358613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6А класс </a:t>
            </a:r>
          </a:p>
          <a:p>
            <a:pPr algn="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во 2Б классе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8280" y="3586341"/>
            <a:ext cx="3994526" cy="286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0988413" cy="4133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12549" y="0"/>
            <a:ext cx="3379451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6А класс </a:t>
            </a:r>
          </a:p>
          <a:p>
            <a:pPr algn="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во 2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</a:t>
            </a:r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классе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335188" y="4241767"/>
            <a:ext cx="3383508" cy="2527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4986" y="4235200"/>
            <a:ext cx="2106852" cy="25342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9269" y="4241768"/>
            <a:ext cx="3612431" cy="25205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42487" y="4511037"/>
            <a:ext cx="2570973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3" b="-1"/>
          <a:stretch/>
        </p:blipFill>
        <p:spPr>
          <a:xfrm>
            <a:off x="3505200" y="4005419"/>
            <a:ext cx="3241600" cy="2686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9863" y="1325293"/>
            <a:ext cx="2175323" cy="22238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04295" y="0"/>
            <a:ext cx="3087705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6А класс </a:t>
            </a:r>
          </a:p>
          <a:p>
            <a:pPr algn="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3А классе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74"/>
          <a:stretch/>
        </p:blipFill>
        <p:spPr>
          <a:xfrm>
            <a:off x="-71460" y="0"/>
            <a:ext cx="8834509" cy="3862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6811" y="3549099"/>
            <a:ext cx="5205189" cy="32988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23" y="4005419"/>
            <a:ext cx="3209674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694" y="1496700"/>
            <a:ext cx="3672306" cy="27542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04295" y="0"/>
            <a:ext cx="3087705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6Б</a:t>
            </a:r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класс </a:t>
            </a:r>
          </a:p>
          <a:p>
            <a:pPr algn="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1А классе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3" y="0"/>
            <a:ext cx="8782050" cy="4400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4840" y="3986468"/>
            <a:ext cx="3482819" cy="2847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5"/>
          <a:stretch/>
        </p:blipFill>
        <p:spPr>
          <a:xfrm>
            <a:off x="133420" y="4064490"/>
            <a:ext cx="4714630" cy="27698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4450" y="4400550"/>
            <a:ext cx="3128242" cy="243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04295" y="0"/>
            <a:ext cx="3087705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6Б класс </a:t>
            </a:r>
          </a:p>
          <a:p>
            <a:pPr algn="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1А классе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718" y="191110"/>
            <a:ext cx="4108577" cy="25792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475" y="191109"/>
            <a:ext cx="5643155" cy="34026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0006" y="2776498"/>
            <a:ext cx="4692121" cy="4081502"/>
          </a:xfrm>
          <a:prstGeom prst="rect">
            <a:avLst/>
          </a:prstGeom>
        </p:spPr>
      </p:pic>
      <p:pic>
        <p:nvPicPr>
          <p:cNvPr id="2050" name="Picture 2" descr="C:\Users\pan\YandexDisk\Фотокамера\2016-11-14 09-45-2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475" y="3819364"/>
            <a:ext cx="3962977" cy="278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n\YandexDisk\Фотокамера\2016-11-14 09-53-4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2228" y="3819364"/>
            <a:ext cx="2292523" cy="257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5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97883" y="0"/>
            <a:ext cx="3094117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 класс </a:t>
            </a:r>
          </a:p>
          <a:p>
            <a:pPr algn="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1Б классе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619" y="0"/>
            <a:ext cx="8624781" cy="39678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28"/>
          <a:stretch/>
        </p:blipFill>
        <p:spPr>
          <a:xfrm>
            <a:off x="8586060" y="1421104"/>
            <a:ext cx="3605939" cy="2552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14000"/>
            <a:ext cx="4231037" cy="284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7890" y="4014000"/>
            <a:ext cx="3344333" cy="284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9077" y="4014000"/>
            <a:ext cx="4022922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1977</TotalTime>
  <Words>159</Words>
  <Application>Microsoft Office PowerPoint</Application>
  <PresentationFormat>Широкоэкранный</PresentationFormat>
  <Paragraphs>54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 Пан</dc:creator>
  <cp:lastModifiedBy>Маргарита Пан</cp:lastModifiedBy>
  <cp:revision>52</cp:revision>
  <dcterms:created xsi:type="dcterms:W3CDTF">2016-11-19T19:56:50Z</dcterms:created>
  <dcterms:modified xsi:type="dcterms:W3CDTF">2017-04-07T04:38:16Z</dcterms:modified>
</cp:coreProperties>
</file>