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6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735C-946E-4243-8F20-10CD921F5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9F0F-BE9A-4359-9235-9B031A114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0267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735C-946E-4243-8F20-10CD921F5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9F0F-BE9A-4359-9235-9B031A114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3933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735C-946E-4243-8F20-10CD921F5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9F0F-BE9A-4359-9235-9B031A114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83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735C-946E-4243-8F20-10CD921F5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9F0F-BE9A-4359-9235-9B031A114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511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735C-946E-4243-8F20-10CD921F5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9F0F-BE9A-4359-9235-9B031A114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22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735C-946E-4243-8F20-10CD921F5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9F0F-BE9A-4359-9235-9B031A114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071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735C-946E-4243-8F20-10CD921F5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9F0F-BE9A-4359-9235-9B031A114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255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735C-946E-4243-8F20-10CD921F5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9F0F-BE9A-4359-9235-9B031A114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64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735C-946E-4243-8F20-10CD921F5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9F0F-BE9A-4359-9235-9B031A114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2812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735C-946E-4243-8F20-10CD921F5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9F0F-BE9A-4359-9235-9B031A114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14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4735C-946E-4243-8F20-10CD921F5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79F0F-BE9A-4359-9235-9B031A114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52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4735C-946E-4243-8F20-10CD921F5A36}" type="datetimeFigureOut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79F0F-BE9A-4359-9235-9B031A1146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29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1088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047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1667"/>
          <a:stretch/>
        </p:blipFill>
        <p:spPr>
          <a:xfrm>
            <a:off x="0" y="0"/>
            <a:ext cx="12192000" cy="683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3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313" t="278" b="11250"/>
          <a:stretch/>
        </p:blipFill>
        <p:spPr>
          <a:xfrm>
            <a:off x="0" y="0"/>
            <a:ext cx="12280900" cy="6854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269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8230" b="10972"/>
          <a:stretch/>
        </p:blipFill>
        <p:spPr>
          <a:xfrm>
            <a:off x="0" y="215900"/>
            <a:ext cx="12192000" cy="681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75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5521" b="10972"/>
          <a:stretch/>
        </p:blipFill>
        <p:spPr>
          <a:xfrm>
            <a:off x="0" y="-1"/>
            <a:ext cx="12192000" cy="687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974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9687" b="11806"/>
          <a:stretch/>
        </p:blipFill>
        <p:spPr>
          <a:xfrm>
            <a:off x="0" y="0"/>
            <a:ext cx="12192000" cy="6929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74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8958" b="11389"/>
          <a:stretch/>
        </p:blipFill>
        <p:spPr>
          <a:xfrm>
            <a:off x="0" y="16216"/>
            <a:ext cx="12192000" cy="684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35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6563" b="11389"/>
          <a:stretch/>
        </p:blipFill>
        <p:spPr>
          <a:xfrm>
            <a:off x="-1" y="0"/>
            <a:ext cx="120904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55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0000"/>
          <a:stretch/>
        </p:blipFill>
        <p:spPr>
          <a:xfrm>
            <a:off x="0" y="0"/>
            <a:ext cx="12192000" cy="68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38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1250"/>
          <a:stretch/>
        </p:blipFill>
        <p:spPr>
          <a:xfrm>
            <a:off x="0" y="-1"/>
            <a:ext cx="12192000" cy="687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170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Наумова</dc:creator>
  <cp:lastModifiedBy>Наталья Наумова</cp:lastModifiedBy>
  <cp:revision>1</cp:revision>
  <dcterms:created xsi:type="dcterms:W3CDTF">2016-10-25T09:54:20Z</dcterms:created>
  <dcterms:modified xsi:type="dcterms:W3CDTF">2016-10-25T09:54:37Z</dcterms:modified>
</cp:coreProperties>
</file>