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8" r:id="rId6"/>
    <p:sldId id="262" r:id="rId7"/>
    <p:sldId id="274" r:id="rId8"/>
    <p:sldId id="263" r:id="rId9"/>
    <p:sldId id="266" r:id="rId10"/>
    <p:sldId id="267" r:id="rId11"/>
    <p:sldId id="265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fotoshops.org/uploads/taginator/Dec-2012/kalendar-fon-dlya-prezentacij.jpg" TargetMode="External"/><Relationship Id="rId7" Type="http://schemas.openxmlformats.org/officeDocument/2006/relationships/hyperlink" Target="http://pedsovet.s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.cdn4.123rf.com/168nwm/yayayoy/yayayoy1207/yayayoy120700014/14596006-%D0%A1%D1%87%D0%B0%D1%81%D1%82%D0%BB%D0%B8%D0%B2%D1%8B%D0%B5-%D0%BF%D0%B8%D1%81%D1%8C%D0%BC%D0%B5%D0%BD%D0%BD%D0%BE%D0%B9-%D0%BC%D0%B0%D0%BB%D1%8C%D1%87%D0%B8%D0%BA%D0%B0-%D0%B2-" TargetMode="External"/><Relationship Id="rId5" Type="http://schemas.openxmlformats.org/officeDocument/2006/relationships/hyperlink" Target="http://ec.l.thumbs.canstockphoto.com/canstock16404819.jpg" TargetMode="External"/><Relationship Id="rId4" Type="http://schemas.openxmlformats.org/officeDocument/2006/relationships/hyperlink" Target="http://shop-photo.ru/uploads/posts/2014-04/1397764831_zthk7exn4d0jro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YandexDisk\Скриншоты\2014-07-10 19-21-06 Скриншот экрана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995942"/>
            <a:ext cx="357190" cy="3365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1571612"/>
            <a:ext cx="6572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Творческий проект</a:t>
            </a:r>
          </a:p>
          <a:p>
            <a:pPr algn="ctr">
              <a:defRPr/>
            </a:pPr>
            <a:r>
              <a:rPr lang="ru-RU" sz="6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6000" b="1" i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Занимашки</a:t>
            </a:r>
            <a:r>
              <a:rPr lang="ru-RU" sz="6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>
              <a:defRPr/>
            </a:pPr>
            <a:r>
              <a:rPr lang="ru-RU" sz="6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 числах и цифрах»</a:t>
            </a:r>
            <a:endParaRPr lang="ru-RU" sz="60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3" y="4786322"/>
            <a:ext cx="7854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Участники проекта  учащиеся 2 «В» класса МБОУ  «СОШ № 45»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Руководитель  Н.А. Новикова, учитель начальных классов  МБОУ «СОШ № 45» г. Кемерово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МБОУ «Средняя общеобразовательная школа № 45»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Делаем вывод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424936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28800"/>
            <a:ext cx="4968552" cy="453650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Изучать </a:t>
            </a:r>
            <a:r>
              <a:rPr lang="ru-RU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математику нельзя обойтись без </a:t>
            </a:r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цифр,  </a:t>
            </a:r>
            <a:r>
              <a:rPr lang="ru-RU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которыми можно записывать любые числа, а  лучше всего это делать в </a:t>
            </a:r>
            <a:r>
              <a:rPr lang="ru-RU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занимательной </a:t>
            </a:r>
            <a:r>
              <a:rPr lang="ru-RU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форме. </a:t>
            </a:r>
            <a:endParaRPr lang="ru-RU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Благодарим за внимание!!!</a:t>
            </a:r>
            <a:endParaRPr lang="ru-RU" sz="5400" b="1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280920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340768"/>
            <a:ext cx="4762500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868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Интернет-ресурсы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2571750"/>
            <a:ext cx="742955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100" dirty="0" smtClean="0">
                <a:hlinkClick r:id="rId3"/>
              </a:rPr>
              <a:t>http://fotoshops.org/uploads/taginator/Dec-2012/kalendar-fon-dlya-prezentacij.jpg</a:t>
            </a:r>
            <a:r>
              <a:rPr lang="ru-RU" sz="1100" dirty="0" smtClean="0"/>
              <a:t> - тетрадный лист в клетку </a:t>
            </a:r>
          </a:p>
          <a:p>
            <a:pPr algn="just">
              <a:buNone/>
            </a:pPr>
            <a:r>
              <a:rPr lang="ru-RU" sz="1100" dirty="0" smtClean="0"/>
              <a:t>Девочка и мальчик в верхней части слайда – взяты из векторного клип акта, как его получить, можно узнать тут </a:t>
            </a:r>
            <a:r>
              <a:rPr lang="ru-RU" sz="1100" dirty="0" smtClean="0">
                <a:hlinkClick r:id="rId4"/>
              </a:rPr>
              <a:t>«</a:t>
            </a:r>
            <a:r>
              <a:rPr lang="en-US" sz="1100" b="1" dirty="0" smtClean="0">
                <a:hlinkClick r:id="rId4"/>
              </a:rPr>
              <a:t>Small children in the vector</a:t>
            </a:r>
            <a:r>
              <a:rPr lang="ru-RU" sz="1100" b="1" dirty="0" smtClean="0"/>
              <a:t>»</a:t>
            </a:r>
            <a:endParaRPr lang="ru-RU" sz="1100" dirty="0" smtClean="0"/>
          </a:p>
          <a:p>
            <a:pPr algn="just">
              <a:buNone/>
            </a:pPr>
            <a:r>
              <a:rPr lang="en-US" sz="1100" dirty="0" smtClean="0">
                <a:hlinkClick r:id="rId5"/>
              </a:rPr>
              <a:t>http://ec.l.thumbs.canstockphoto.com/canstock16404819.jpg</a:t>
            </a:r>
            <a:r>
              <a:rPr lang="ru-RU" sz="1100" dirty="0" smtClean="0"/>
              <a:t> - девочка для гиперссылки</a:t>
            </a:r>
          </a:p>
          <a:p>
            <a:pPr marL="0" indent="0" algn="just">
              <a:buNone/>
            </a:pPr>
            <a:r>
              <a:rPr lang="en-US" sz="1100" dirty="0" smtClean="0">
                <a:hlinkClick r:id="rId6"/>
              </a:rPr>
              <a:t>http://us.cdn4.123rf.com/168nwm/yayayoy/yayayoy1207/yayayoy120700014/14596006-%D0%A1%D1%87%D0%B0%D1%81%D1%82%D0%BB%D0%B8%D0%B2%D1%8B%D0%B5-%D0%BF%D0%B8%D1%81%D1%8C%D0%BC%D0%B5%D0%BD%D0%BD%D0%BE%D0%B9-%D0%BC%D0%B0%D0%BB%D1%8C%D1%87%D0%B8%D0%BA%D0%B0-%D0%B2-%D1%88%D0%BA%D0%BE%D0%BB%D1%8C%D0%BD%D0%BE%D0%B9-%D1%82%D0%B5%D1%82%D1%80%D0%B0%D0%B4%D0%B8.jpg</a:t>
            </a:r>
            <a:r>
              <a:rPr lang="ru-RU" sz="1100" dirty="0" smtClean="0">
                <a:hlinkClick r:id="rId6"/>
              </a:rPr>
              <a:t> </a:t>
            </a:r>
            <a:r>
              <a:rPr lang="ru-RU" sz="1100" dirty="0" smtClean="0"/>
              <a:t>– мальчик для гиперссылки</a:t>
            </a:r>
          </a:p>
          <a:p>
            <a:pPr algn="ctr"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16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en-US" sz="1600" dirty="0">
                <a:latin typeface="Monotype Corsiva" pitchFamily="66" charset="0"/>
                <a:hlinkClick r:id="rId7"/>
              </a:rPr>
              <a:t>http://pedsovet.su/</a:t>
            </a:r>
            <a:r>
              <a:rPr lang="ru-RU" sz="1600" dirty="0">
                <a:latin typeface="Monotype Corsiva" pitchFamily="66" charset="0"/>
              </a:rPr>
              <a:t> </a:t>
            </a:r>
          </a:p>
          <a:p>
            <a:pPr algn="just">
              <a:buNone/>
            </a:pPr>
            <a:endParaRPr lang="ru-RU" sz="1100" dirty="0"/>
          </a:p>
        </p:txBody>
      </p:sp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5143488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39" y="1439246"/>
            <a:ext cx="8286808" cy="47525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/>
              <a:t>     </a:t>
            </a:r>
            <a:r>
              <a:rPr lang="ru-RU" sz="3100" b="1" i="1" dirty="0" smtClean="0">
                <a:solidFill>
                  <a:srgbClr val="002060"/>
                </a:solidFill>
              </a:rPr>
              <a:t>На  </a:t>
            </a:r>
            <a:r>
              <a:rPr lang="ru-RU" sz="3100" b="1" i="1" dirty="0">
                <a:solidFill>
                  <a:srgbClr val="002060"/>
                </a:solidFill>
              </a:rPr>
              <a:t>каждом уроке математике мы изучаем числа,  числа составляются из цифр. Мы продолжаем  учиться  считать, а чтобы это было интересным и увлекательным,  решили собрать занимательный материал (стихи, загадки</a:t>
            </a:r>
            <a:r>
              <a:rPr lang="ru-RU" sz="3100" b="1" i="1" dirty="0" smtClean="0">
                <a:solidFill>
                  <a:srgbClr val="002060"/>
                </a:solidFill>
              </a:rPr>
              <a:t>, весёлые </a:t>
            </a:r>
            <a:r>
              <a:rPr lang="ru-RU" sz="3100" b="1" i="1" dirty="0">
                <a:solidFill>
                  <a:srgbClr val="002060"/>
                </a:solidFill>
              </a:rPr>
              <a:t>задачки,  </a:t>
            </a:r>
            <a:r>
              <a:rPr lang="ru-RU" sz="3100" b="1" i="1" dirty="0" smtClean="0">
                <a:solidFill>
                  <a:srgbClr val="002060"/>
                </a:solidFill>
              </a:rPr>
              <a:t>пословицы и поговорки, крылатые </a:t>
            </a:r>
            <a:r>
              <a:rPr lang="ru-RU" sz="3100" b="1" i="1" dirty="0">
                <a:solidFill>
                  <a:srgbClr val="002060"/>
                </a:solidFill>
              </a:rPr>
              <a:t>выражения и многое другое).  Нам захотелось </a:t>
            </a:r>
            <a:r>
              <a:rPr lang="ru-RU" sz="3100" b="1" i="1" dirty="0">
                <a:solidFill>
                  <a:srgbClr val="FF0000"/>
                </a:solidFill>
              </a:rPr>
              <a:t>создать папку « </a:t>
            </a:r>
            <a:r>
              <a:rPr lang="ru-RU" sz="3100" b="1" i="1" dirty="0" err="1">
                <a:solidFill>
                  <a:srgbClr val="FF0000"/>
                </a:solidFill>
              </a:rPr>
              <a:t>Занимашки</a:t>
            </a:r>
            <a:r>
              <a:rPr lang="ru-RU" sz="3100" b="1" i="1" dirty="0">
                <a:solidFill>
                  <a:srgbClr val="FF0000"/>
                </a:solidFill>
              </a:rPr>
              <a:t> о числах и цифрах» </a:t>
            </a:r>
            <a:r>
              <a:rPr lang="ru-RU" sz="3100" b="1" i="1" dirty="0">
                <a:solidFill>
                  <a:srgbClr val="002060"/>
                </a:solidFill>
              </a:rPr>
              <a:t>для подготовки сообщений, устного счёта, </a:t>
            </a:r>
            <a:r>
              <a:rPr lang="ru-RU" sz="3100" b="1" i="1" dirty="0" err="1">
                <a:solidFill>
                  <a:srgbClr val="002060"/>
                </a:solidFill>
              </a:rPr>
              <a:t>физминуток</a:t>
            </a:r>
            <a:r>
              <a:rPr lang="ru-RU" sz="3100" b="1" i="1" dirty="0">
                <a:solidFill>
                  <a:srgbClr val="002060"/>
                </a:solidFill>
              </a:rPr>
              <a:t>  и т. д. на уроках математики и в условиях  внеурочной деятельности.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929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cs typeface="Times New Roman" pitchFamily="18" charset="0"/>
              </a:rPr>
              <a:t>Актуальность проекта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614897"/>
            <a:ext cx="1456806" cy="1153754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806" y="5299499"/>
            <a:ext cx="1642504" cy="14401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460680" cy="15716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-17530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cs typeface="Times New Roman" pitchFamily="18" charset="0"/>
              </a:rPr>
              <a:t>Цель проекта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5929318"/>
            <a:ext cx="1260140" cy="785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3"/>
            <a:ext cx="8640960" cy="559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556792"/>
            <a:ext cx="5427122" cy="4752528"/>
          </a:xfrm>
        </p:spPr>
        <p:txBody>
          <a:bodyPr>
            <a:normAutofit fontScale="92500" lnSpcReduction="10000"/>
          </a:bodyPr>
          <a:lstStyle/>
          <a:p>
            <a:pPr lvl="0" algn="ctr">
              <a:buFont typeface="Wingdings" panose="05000000000000000000" pitchFamily="2" charset="2"/>
              <a:buChar char="Ø"/>
            </a:pP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Собрать нужную информацию </a:t>
            </a:r>
            <a:r>
              <a:rPr lang="ru-RU" sz="3600" b="1" i="1" dirty="0">
                <a:solidFill>
                  <a:srgbClr val="002060"/>
                </a:solidFill>
                <a:latin typeface="+mj-lt"/>
              </a:rPr>
              <a:t>из разных источников самостоятельно и при помощи взрослых.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Разработать </a:t>
            </a:r>
            <a:r>
              <a:rPr lang="ru-RU" sz="3600" b="1" i="1" dirty="0">
                <a:solidFill>
                  <a:srgbClr val="002060"/>
                </a:solidFill>
                <a:latin typeface="+mj-lt"/>
              </a:rPr>
              <a:t>и 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составить иллюстрированные  альбомы </a:t>
            </a:r>
            <a:r>
              <a:rPr lang="ru-RU" sz="3600" b="1" i="1" dirty="0">
                <a:solidFill>
                  <a:srgbClr val="002060"/>
                </a:solidFill>
                <a:latin typeface="+mj-lt"/>
              </a:rPr>
              <a:t>по своему выбору и замыслу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36373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cs typeface="Times New Roman" pitchFamily="18" charset="0"/>
              </a:rPr>
              <a:t>Этапы создания и реализации проекта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062301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ru-RU" sz="2400" b="1" i="1" dirty="0">
                <a:solidFill>
                  <a:srgbClr val="FF0000"/>
                </a:solidFill>
              </a:rPr>
              <a:t>. Организационный этап </a:t>
            </a:r>
            <a:r>
              <a:rPr lang="ru-RU" sz="2400" b="1" i="1" dirty="0"/>
              <a:t>-  </a:t>
            </a:r>
            <a:r>
              <a:rPr lang="ru-RU" sz="2400" b="1" i="1" dirty="0">
                <a:solidFill>
                  <a:srgbClr val="002060"/>
                </a:solidFill>
              </a:rPr>
              <a:t>распределение и выбор основных разделов чисел и цифр от 0 до 9 по инициативе детей.</a:t>
            </a:r>
          </a:p>
          <a:p>
            <a:pPr lvl="0" algn="just"/>
            <a:r>
              <a:rPr lang="ru-RU" sz="2400" b="1" i="1" dirty="0">
                <a:solidFill>
                  <a:srgbClr val="FF0000"/>
                </a:solidFill>
              </a:rPr>
              <a:t>2. Подготовительный </a:t>
            </a:r>
            <a:r>
              <a:rPr lang="ru-RU" sz="2400" b="1" i="1" dirty="0">
                <a:solidFill>
                  <a:srgbClr val="002060"/>
                </a:solidFill>
              </a:rPr>
              <a:t>этап -  составление общего плана деятельности по разработке проекта, сбор занимательной информации о числах  и цифрах из разных источников.</a:t>
            </a:r>
          </a:p>
          <a:p>
            <a:pPr lvl="0" algn="just"/>
            <a:r>
              <a:rPr lang="ru-RU" sz="2400" b="1" i="1" dirty="0">
                <a:solidFill>
                  <a:srgbClr val="FF0000"/>
                </a:solidFill>
              </a:rPr>
              <a:t>3. Этап проектной деятельности </a:t>
            </a:r>
            <a:r>
              <a:rPr lang="ru-RU" sz="2400" b="1" i="1" dirty="0">
                <a:solidFill>
                  <a:srgbClr val="002060"/>
                </a:solidFill>
              </a:rPr>
              <a:t>– разработка основных разделов проекта чисел и цифр от 0 до 9, оформление промежуточных продуктов деятельности в виде иллюстрированных альбомов. Создание папки – общей части проекта.</a:t>
            </a:r>
          </a:p>
          <a:p>
            <a:pPr lvl="0" algn="just"/>
            <a:r>
              <a:rPr lang="ru-RU" sz="2400" b="1" i="1" dirty="0">
                <a:solidFill>
                  <a:srgbClr val="FF0000"/>
                </a:solidFill>
              </a:rPr>
              <a:t>4. Этап практического применения </a:t>
            </a:r>
            <a:r>
              <a:rPr lang="ru-RU" sz="2400" b="1" i="1" dirty="0">
                <a:solidFill>
                  <a:srgbClr val="002060"/>
                </a:solidFill>
              </a:rPr>
              <a:t>– защита данного проекта на научном школьном соревновании «Юниор».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Практическая значимость проекта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352928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556792"/>
            <a:ext cx="5256584" cy="45365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</a:rPr>
              <a:t>Вызвать познавательный интерес в изучении математики и формировать потребность у школьников пользоваться продуктами совместной проектной деятельности. Создание папки наших творческих работ привело к накоплению презентаций на темы: «Счёт </a:t>
            </a:r>
            <a:r>
              <a:rPr lang="ru-RU" sz="2400" b="1" i="1" dirty="0">
                <a:solidFill>
                  <a:srgbClr val="FFFF00"/>
                </a:solidFill>
              </a:rPr>
              <a:t>н</a:t>
            </a:r>
            <a:r>
              <a:rPr lang="ru-RU" sz="2400" b="1" i="1" dirty="0">
                <a:solidFill>
                  <a:srgbClr val="002060"/>
                </a:solidFill>
              </a:rPr>
              <a:t>ародов», «Тайны чисел», «Праздник числа», «Письмо цифр» и т.д.</a:t>
            </a:r>
          </a:p>
        </p:txBody>
      </p:sp>
    </p:spTree>
    <p:extLst>
      <p:ext uri="{BB962C8B-B14F-4D97-AF65-F5344CB8AC3E}">
        <p14:creationId xmlns:p14="http://schemas.microsoft.com/office/powerpoint/2010/main" val="5894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Парад цифр! 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4" name="Объект 3" descr="http://iphonebox.ru/wp-content/uploads/media/%D0%9F%D1%80%D0%BE%D0%B5%D0%BA%D1%82-%D0%92%D0%B5%D1%81%D0%B5%CC%88%D0%BB%D1%8B%D0%B8%CC%86-%D1%81%D1%87%D0%B5%CC%88%D1%82-%D0%A7%D0%B8%D1%81%D0%BB%D0%BE-%D0%B8-%D1%86%D0%B8%D1%84%D1%80%D0%B0-5/image2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4896544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52736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64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Видео.avi">
            <a:hlinkClick r:id="" action="ppaction://media"/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692696"/>
            <a:ext cx="8712968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87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Все  числа главные, все цифры нужные</a:t>
            </a:r>
            <a:r>
              <a:rPr lang="ru-RU" b="1" dirty="0">
                <a:solidFill>
                  <a:srgbClr val="0070C0"/>
                </a:solidFill>
                <a:latin typeface="Mistral" panose="03090702030407020403" pitchFamily="66" charset="0"/>
              </a:rPr>
              <a:t>!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68544" y="1655090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012956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71" y="1340768"/>
            <a:ext cx="1864689" cy="17864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57173"/>
            <a:ext cx="2236535" cy="17422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55190"/>
            <a:ext cx="2158937" cy="19579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1872208" cy="16149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97" y="1196752"/>
            <a:ext cx="2087217" cy="18584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36208"/>
            <a:ext cx="1919902" cy="18218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27198"/>
            <a:ext cx="1867166" cy="18139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66" y="4399468"/>
            <a:ext cx="2251843" cy="19948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03" y="4149080"/>
            <a:ext cx="1857684" cy="2016223"/>
          </a:xfrm>
          <a:prstGeom prst="rect">
            <a:avLst/>
          </a:prstGeom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19"/>
            <a:ext cx="1853079" cy="1862447"/>
          </a:xfrm>
        </p:spPr>
      </p:pic>
    </p:spTree>
    <p:extLst>
      <p:ext uri="{BB962C8B-B14F-4D97-AF65-F5344CB8AC3E}">
        <p14:creationId xmlns:p14="http://schemas.microsoft.com/office/powerpoint/2010/main" val="542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Занимашки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подготовили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8357"/>
            <a:ext cx="8401571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317933" y="2004821"/>
            <a:ext cx="47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«1» - Орехова Александра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5127" y="2398522"/>
            <a:ext cx="4767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«2» - Грищук Тимофей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583" y="2736502"/>
            <a:ext cx="473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«3» -Бурцев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858" y="1644208"/>
            <a:ext cx="477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«0» -Азовцев Степан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6199" y="3075966"/>
            <a:ext cx="474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«4» - Костюков Артур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9738" y="3429000"/>
            <a:ext cx="44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«5» -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Кассин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Максим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8112" y="3822883"/>
            <a:ext cx="471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«6» -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Белич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Евгений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1882" y="4152172"/>
            <a:ext cx="472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«7» - Базилевич Егор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2322" y="4515421"/>
            <a:ext cx="4875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«8» - Суворова Дарья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2322" y="4910717"/>
            <a:ext cx="473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«9» -Морозова Виктория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06956"/>
            <a:ext cx="3096344" cy="1346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95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478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МБОУ «Средняя общеобразовательная школа № 45»</vt:lpstr>
      <vt:lpstr>     На  каждом уроке математике мы изучаем числа,  числа составляются из цифр. Мы продолжаем  учиться  считать, а чтобы это было интересным и увлекательным,  решили собрать занимательный материал (стихи, загадки, весёлые задачки,  пословицы и поговорки, крылатые выражения и многое другое).  Нам захотелось создать папку « Занимашки о числах и цифрах» для подготовки сообщений, устного счёта, физминуток  и т. д. на уроках математики и в условиях  внеурочной деятельности.</vt:lpstr>
      <vt:lpstr>Презентация PowerPoint</vt:lpstr>
      <vt:lpstr>Презентация PowerPoint</vt:lpstr>
      <vt:lpstr>Практическая значимость проекта</vt:lpstr>
      <vt:lpstr>Парад цифр! </vt:lpstr>
      <vt:lpstr>Презентация PowerPoint</vt:lpstr>
      <vt:lpstr>Все  числа главные, все цифры нужные! </vt:lpstr>
      <vt:lpstr>Занимашки подготовили</vt:lpstr>
      <vt:lpstr>Делаем вывод</vt:lpstr>
      <vt:lpstr>Благодарим за внимание!!!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147</cp:revision>
  <dcterms:created xsi:type="dcterms:W3CDTF">2014-07-23T13:48:54Z</dcterms:created>
  <dcterms:modified xsi:type="dcterms:W3CDTF">2017-03-22T11:47:42Z</dcterms:modified>
</cp:coreProperties>
</file>