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3" r:id="rId8"/>
    <p:sldId id="267" r:id="rId9"/>
    <p:sldId id="266" r:id="rId10"/>
    <p:sldId id="261" r:id="rId11"/>
    <p:sldId id="268" r:id="rId12"/>
    <p:sldId id="264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ECFE-161E-484D-8438-D3095DE5B1D5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3498-94BB-4DFA-B0DD-6CCC87520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71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ECFE-161E-484D-8438-D3095DE5B1D5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3498-94BB-4DFA-B0DD-6CCC87520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88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ECFE-161E-484D-8438-D3095DE5B1D5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3498-94BB-4DFA-B0DD-6CCC87520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07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ECFE-161E-484D-8438-D3095DE5B1D5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3498-94BB-4DFA-B0DD-6CCC87520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68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ECFE-161E-484D-8438-D3095DE5B1D5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3498-94BB-4DFA-B0DD-6CCC87520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05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ECFE-161E-484D-8438-D3095DE5B1D5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3498-94BB-4DFA-B0DD-6CCC87520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1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ECFE-161E-484D-8438-D3095DE5B1D5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3498-94BB-4DFA-B0DD-6CCC87520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6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ECFE-161E-484D-8438-D3095DE5B1D5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3498-94BB-4DFA-B0DD-6CCC87520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6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ECFE-161E-484D-8438-D3095DE5B1D5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3498-94BB-4DFA-B0DD-6CCC87520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6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ECFE-161E-484D-8438-D3095DE5B1D5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3498-94BB-4DFA-B0DD-6CCC87520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47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ECFE-161E-484D-8438-D3095DE5B1D5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3498-94BB-4DFA-B0DD-6CCC87520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2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3ECFE-161E-484D-8438-D3095DE5B1D5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13498-94BB-4DFA-B0DD-6CCC87520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75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4855879"/>
            <a:ext cx="50854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Учитель начальных классов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ГБОУ Школа №1467 </a:t>
            </a:r>
            <a:r>
              <a:rPr lang="ru-RU" sz="2400" b="1" i="1" smtClean="0">
                <a:solidFill>
                  <a:srgbClr val="002060"/>
                </a:solidFill>
              </a:rPr>
              <a:t>города Москвы: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err="1" smtClean="0">
                <a:solidFill>
                  <a:srgbClr val="002060"/>
                </a:solidFill>
              </a:rPr>
              <a:t>Цепкина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Любовь Викторовна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7247" y="1114291"/>
            <a:ext cx="1452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</a:rPr>
              <a:t>2 КЛАСС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2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3979" y="472896"/>
            <a:ext cx="49760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>
                    <a:lumMod val="85000"/>
                  </a:schemeClr>
                </a:solidFill>
              </a:rPr>
              <a:t>ФИЗМИНУТКА</a:t>
            </a:r>
            <a:endParaRPr lang="ru-RU" sz="60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2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6"/>
            <a:ext cx="9143999" cy="68610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207" y="4920534"/>
            <a:ext cx="8571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u="sng" dirty="0" smtClean="0">
                <a:solidFill>
                  <a:schemeClr val="accent6">
                    <a:lumMod val="75000"/>
                  </a:schemeClr>
                </a:solidFill>
              </a:rPr>
              <a:t>Почему так говорят? </a:t>
            </a:r>
            <a:r>
              <a:rPr lang="ru-RU" sz="6000" b="1" dirty="0" smtClean="0">
                <a:solidFill>
                  <a:srgbClr val="0070C0"/>
                </a:solidFill>
              </a:rPr>
              <a:t>«Бел, потому и цел»</a:t>
            </a:r>
            <a:endParaRPr lang="ru-RU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Работав группах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6" y="791670"/>
            <a:ext cx="8789830" cy="58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" y="-31545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5428" y="-99392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u="sng" dirty="0" smtClean="0">
                <a:solidFill>
                  <a:srgbClr val="002060"/>
                </a:solidFill>
              </a:rPr>
              <a:t>Задание</a:t>
            </a:r>
            <a:endParaRPr lang="ru-RU" sz="4800" b="1" u="sng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8378" y="620688"/>
            <a:ext cx="54709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/>
              <a:t>Лиса, лось, кабан, заяц, </a:t>
            </a:r>
          </a:p>
          <a:p>
            <a:pPr algn="ctr"/>
            <a:r>
              <a:rPr lang="ru-RU" sz="4000" dirty="0" smtClean="0"/>
              <a:t>волк, полёвка.</a:t>
            </a:r>
            <a:endParaRPr lang="ru-RU" sz="4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654963"/>
              </p:ext>
            </p:extLst>
          </p:nvPr>
        </p:nvGraphicFramePr>
        <p:xfrm>
          <a:off x="1403648" y="1926971"/>
          <a:ext cx="6096000" cy="2253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327"/>
                <a:gridCol w="2212673"/>
                <a:gridCol w="2032000"/>
              </a:tblGrid>
              <a:tr h="55806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Хищники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Травоядные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Всеядные</a:t>
                      </a:r>
                      <a:endParaRPr lang="ru-RU" sz="3200" dirty="0"/>
                    </a:p>
                  </a:txBody>
                  <a:tcPr/>
                </a:tc>
              </a:tr>
              <a:tr h="55806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5806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5806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85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8938" y="1982450"/>
            <a:ext cx="82319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Про жизнь каких птиц и зверей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 сегодня говорили на уроке?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" y="0"/>
            <a:ext cx="906592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488208"/>
            <a:ext cx="7184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Узнайте зверя по его описанию</a:t>
            </a:r>
            <a:endParaRPr lang="ru-RU" sz="40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958695"/>
              </p:ext>
            </p:extLst>
          </p:nvPr>
        </p:nvGraphicFramePr>
        <p:xfrm>
          <a:off x="899592" y="1556792"/>
          <a:ext cx="7904611" cy="3785616"/>
        </p:xfrm>
        <a:graphic>
          <a:graphicData uri="http://schemas.openxmlformats.org/drawingml/2006/table">
            <a:tbl>
              <a:tblPr firstRow="1" firstCol="1" bandRow="1"/>
              <a:tblGrid>
                <a:gridCol w="4680520"/>
                <a:gridCol w="3224091"/>
              </a:tblGrid>
              <a:tr h="32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Описание животного</a:t>
                      </a:r>
                      <a:endParaRPr lang="ru-RU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Название животного</a:t>
                      </a:r>
                      <a:endParaRPr lang="ru-RU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8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 Лесной великан.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Медленно</a:t>
                      </a: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бродит по лесу</a:t>
                      </a: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Его 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корм ветки, кора деревьев.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Волк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8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</a:t>
                      </a: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Довольно </a:t>
                      </a:r>
                      <a:r>
                        <a:rPr lang="ru-RU" sz="2400" b="1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крупный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хищник. </a:t>
                      </a:r>
                      <a:endParaRPr lang="ru-RU" sz="24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У 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него очень </a:t>
                      </a:r>
                      <a:r>
                        <a:rPr lang="ru-RU" sz="2400" b="1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хороший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слух.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Заяц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851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 startAt="3"/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Иногда 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становится добычей лисицы. </a:t>
                      </a: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 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очень </a:t>
                      </a:r>
                      <a:r>
                        <a:rPr lang="ru-RU" sz="2400" b="1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быстро 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бегает.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Лось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38225" y="2881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2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" y="0"/>
            <a:ext cx="911032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2649978"/>
            <a:ext cx="3809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Домашнее задание: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5113" y="3580828"/>
            <a:ext cx="40468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с</a:t>
            </a:r>
            <a:r>
              <a:rPr lang="ru-RU" sz="2800" b="1" dirty="0" smtClean="0"/>
              <a:t>. 32-35 прочитать текст, </a:t>
            </a:r>
          </a:p>
          <a:p>
            <a:pPr algn="ctr"/>
            <a:r>
              <a:rPr lang="ru-RU" sz="2800" b="1" dirty="0"/>
              <a:t> </a:t>
            </a:r>
            <a:r>
              <a:rPr lang="ru-RU" sz="2800" b="1" dirty="0" smtClean="0"/>
              <a:t> ответить на вопросы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8106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" y="0"/>
            <a:ext cx="911499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1920" y="2276872"/>
            <a:ext cx="4200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Спасибо за работу!</a:t>
            </a:r>
            <a:endParaRPr lang="ru-RU" sz="3600" b="1" i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8816" y="3284984"/>
            <a:ext cx="3368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0070C0"/>
                </a:solidFill>
                <a:cs typeface="Aharoni" panose="02010803020104030203" pitchFamily="2" charset="-79"/>
              </a:rPr>
              <a:t>Урок окончен!</a:t>
            </a:r>
            <a:endParaRPr lang="ru-RU" sz="4000" b="1" i="1" dirty="0">
              <a:solidFill>
                <a:srgbClr val="0070C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55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4303" y="332656"/>
            <a:ext cx="37753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 И М А</a:t>
            </a:r>
            <a:endParaRPr lang="ru-RU" sz="6600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1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1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" y="9144"/>
            <a:ext cx="9156225" cy="6848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1840" y="842151"/>
            <a:ext cx="2991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З А Д А Н И Е </a:t>
            </a:r>
            <a:endParaRPr lang="ru-RU" sz="2800" i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186" y="1389779"/>
            <a:ext cx="74888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Одна белка на зиму приготовила 25 грибов, а вторая белка – 38 грибов. У какой белки запасов больше и на сколько?</a:t>
            </a:r>
          </a:p>
          <a:p>
            <a:endParaRPr lang="ru-RU" sz="3600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140968"/>
            <a:ext cx="4392488" cy="305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3432" y="-13855"/>
            <a:ext cx="734207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800" b="1" dirty="0" smtClean="0">
                <a:solidFill>
                  <a:srgbClr val="002060"/>
                </a:solidFill>
              </a:rPr>
              <a:t>Тема урока:</a:t>
            </a:r>
          </a:p>
          <a:p>
            <a:r>
              <a:rPr lang="ru-RU" sz="3800" b="1" dirty="0" smtClean="0">
                <a:solidFill>
                  <a:srgbClr val="002060"/>
                </a:solidFill>
              </a:rPr>
              <a:t>«Зимняя  жизнь  птиц   и  зверей»</a:t>
            </a:r>
            <a:endParaRPr lang="ru-RU" sz="3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0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7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380" y="116632"/>
            <a:ext cx="8075240" cy="562074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2060"/>
                </a:solidFill>
              </a:rPr>
              <a:t>Работа по учебнику: с. 32-33</a:t>
            </a:r>
            <a:endParaRPr lang="ru-RU" b="1" u="sng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9144000" cy="292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9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6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16632"/>
            <a:ext cx="9649072" cy="136815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/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/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/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u="sng" dirty="0" smtClean="0">
                <a:solidFill>
                  <a:srgbClr val="002060"/>
                </a:solidFill>
              </a:rPr>
              <a:t>Работа по учебнику</a:t>
            </a:r>
            <a:r>
              <a:rPr lang="ru-RU" sz="4000" b="1" u="sng" dirty="0">
                <a:solidFill>
                  <a:srgbClr val="002060"/>
                </a:solidFill>
              </a:rPr>
              <a:t>: </a:t>
            </a:r>
            <a:r>
              <a:rPr lang="ru-RU" sz="4000" b="1" u="sng" dirty="0" smtClean="0">
                <a:solidFill>
                  <a:srgbClr val="002060"/>
                </a:solidFill>
              </a:rPr>
              <a:t>с.33</a:t>
            </a:r>
            <a:r>
              <a:rPr lang="ru-RU" sz="4000" b="1" dirty="0" smtClean="0">
                <a:solidFill>
                  <a:srgbClr val="002060"/>
                </a:solidFill>
              </a:rPr>
              <a:t/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Почему </a:t>
            </a:r>
            <a:r>
              <a:rPr lang="ru-RU" b="1" dirty="0">
                <a:solidFill>
                  <a:srgbClr val="FF0000"/>
                </a:solidFill>
              </a:rPr>
              <a:t>клесты </a:t>
            </a:r>
            <a:r>
              <a:rPr lang="ru-RU" b="1" dirty="0" smtClean="0">
                <a:solidFill>
                  <a:srgbClr val="FF0000"/>
                </a:solidFill>
              </a:rPr>
              <a:t>выводят </a:t>
            </a:r>
            <a:r>
              <a:rPr lang="ru-RU" b="1" dirty="0">
                <a:solidFill>
                  <a:srgbClr val="FF0000"/>
                </a:solidFill>
              </a:rPr>
              <a:t>птенцов зимой?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58944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12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180</Words>
  <Application>Microsoft Office PowerPoint</Application>
  <PresentationFormat>Экран (4:3)</PresentationFormat>
  <Paragraphs>42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по учебнику: с. 32-33</vt:lpstr>
      <vt:lpstr>Презентация PowerPoint</vt:lpstr>
      <vt:lpstr>   Работа по учебнику: с.33 Почему клесты выводят птенцов зимой?   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Работав группах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PB</dc:creator>
  <cp:lastModifiedBy>PB</cp:lastModifiedBy>
  <cp:revision>32</cp:revision>
  <dcterms:created xsi:type="dcterms:W3CDTF">2017-02-05T12:14:35Z</dcterms:created>
  <dcterms:modified xsi:type="dcterms:W3CDTF">2017-03-20T21:38:40Z</dcterms:modified>
</cp:coreProperties>
</file>