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2" r:id="rId3"/>
    <p:sldId id="256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FCEAD-C4E2-4774-A835-75DD7597A1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8760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C98AA-C3CF-4386-9FD9-5BBFAE065C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829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9F0F3-9260-4861-877E-7CDBFE9FF2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563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95B3E-32DC-4450-B52A-7B67D9222F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936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C12EA-5D3A-4A13-B1DD-9DFC1C66A1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668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80CF8-513E-437A-B579-249B65B678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295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79324-994D-4E00-8FE9-B48EF3239C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557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FED6F-57E1-4CBA-9CDB-A3B069355C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423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18D0C-847A-4E78-9B9D-D063654C3D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1752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F0329-2DBB-449B-BADD-3A88CDEBE1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594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1E1DF-A393-4E05-95B9-EE75F90822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272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EAE22C-B877-423D-A0D6-D712EDFAB72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44824"/>
            <a:ext cx="69847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C00000"/>
                </a:solidFill>
                <a:latin typeface="Comic Sans MS" panose="030F0702030302020204" pitchFamily="66" charset="0"/>
              </a:rPr>
              <a:t>Геометрическая</a:t>
            </a:r>
          </a:p>
          <a:p>
            <a:pPr algn="ctr"/>
            <a:r>
              <a:rPr lang="ru-RU" sz="5400" b="1" dirty="0" smtClean="0">
                <a:ln/>
                <a:solidFill>
                  <a:srgbClr val="C00000"/>
                </a:solidFill>
                <a:latin typeface="Comic Sans MS" panose="030F0702030302020204" pitchFamily="66" charset="0"/>
              </a:rPr>
              <a:t>мозаика</a:t>
            </a:r>
            <a:endParaRPr lang="ru-RU" sz="5400" b="1" dirty="0">
              <a:ln/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31179" y="4725144"/>
            <a:ext cx="2553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 класс</a:t>
            </a:r>
            <a:endParaRPr lang="ru-RU" sz="5400" b="0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4616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57338"/>
            <a:ext cx="5905500" cy="472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>
            <a:off x="1476375" y="620713"/>
            <a:ext cx="6335713" cy="6492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Геометрическая мозаика</a:t>
            </a:r>
          </a:p>
        </p:txBody>
      </p:sp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7596188" y="3141663"/>
            <a:ext cx="77152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с.78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1042988" y="765175"/>
            <a:ext cx="3600450" cy="6223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/>
                </a:solidFill>
              </a:rPr>
              <a:t>Задачи урока:</a:t>
            </a:r>
          </a:p>
        </p:txBody>
      </p:sp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971550" y="1700213"/>
            <a:ext cx="6121400" cy="8001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80"/>
                </a:solidFill>
              </a:rPr>
              <a:t>1. Научиться размечать</a:t>
            </a:r>
          </a:p>
          <a:p>
            <a:pPr algn="ctr"/>
            <a:r>
              <a:rPr lang="ru-RU" sz="2800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80"/>
                </a:solidFill>
              </a:rPr>
              <a:t>треугольники складыванием</a:t>
            </a:r>
          </a:p>
        </p:txBody>
      </p:sp>
      <p:sp>
        <p:nvSpPr>
          <p:cNvPr id="12294" name="WordArt 6"/>
          <p:cNvSpPr>
            <a:spLocks noChangeArrowheads="1" noChangeShapeType="1" noTextEdit="1"/>
          </p:cNvSpPr>
          <p:nvPr/>
        </p:nvSpPr>
        <p:spPr bwMode="auto">
          <a:xfrm>
            <a:off x="971550" y="2852738"/>
            <a:ext cx="7056438" cy="7921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80"/>
                </a:solidFill>
              </a:rPr>
              <a:t>2. Потренироваться моделировать</a:t>
            </a:r>
          </a:p>
          <a:p>
            <a:pPr algn="ctr"/>
            <a:r>
              <a:rPr lang="ru-RU" sz="2800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80"/>
                </a:solidFill>
              </a:rPr>
              <a:t>изображения из треугольников</a:t>
            </a:r>
          </a:p>
        </p:txBody>
      </p:sp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1187450" y="4076700"/>
            <a:ext cx="4752975" cy="7921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80"/>
                </a:solidFill>
              </a:rPr>
              <a:t>3. Сделать аппликацию</a:t>
            </a:r>
          </a:p>
          <a:p>
            <a:pPr algn="ctr"/>
            <a:r>
              <a:rPr lang="ru-RU" sz="2800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80"/>
                </a:solidFill>
              </a:rPr>
              <a:t>из треугольников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2268538" y="620713"/>
            <a:ext cx="3455987" cy="720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</a:rPr>
              <a:t>План работы:</a:t>
            </a:r>
          </a:p>
        </p:txBody>
      </p:sp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827088" y="1916113"/>
            <a:ext cx="6915150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1. Разметить и вырезать детали</a:t>
            </a:r>
          </a:p>
        </p:txBody>
      </p:sp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900113" y="2708275"/>
            <a:ext cx="5111750" cy="4333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2. Смоделировать фигуру</a:t>
            </a:r>
          </a:p>
        </p:txBody>
      </p:sp>
      <p:sp>
        <p:nvSpPr>
          <p:cNvPr id="13319" name="WordArt 7"/>
          <p:cNvSpPr>
            <a:spLocks noChangeArrowheads="1" noChangeShapeType="1" noTextEdit="1"/>
          </p:cNvSpPr>
          <p:nvPr/>
        </p:nvSpPr>
        <p:spPr bwMode="auto">
          <a:xfrm>
            <a:off x="827088" y="3573463"/>
            <a:ext cx="5761037" cy="5032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3. Наклеить фигуру на основу</a:t>
            </a:r>
          </a:p>
        </p:txBody>
      </p:sp>
      <p:sp>
        <p:nvSpPr>
          <p:cNvPr id="13320" name="WordArt 8"/>
          <p:cNvSpPr>
            <a:spLocks noChangeArrowheads="1" noChangeShapeType="1" noTextEdit="1"/>
          </p:cNvSpPr>
          <p:nvPr/>
        </p:nvSpPr>
        <p:spPr bwMode="auto">
          <a:xfrm>
            <a:off x="250825" y="4437063"/>
            <a:ext cx="8569325" cy="5048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4. Придумать свои фигуры из таких же деталей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1476375" y="908050"/>
            <a:ext cx="4176713" cy="622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</a:rPr>
              <a:t>Подведём итоги:</a:t>
            </a:r>
          </a:p>
        </p:txBody>
      </p:sp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1476375" y="908050"/>
            <a:ext cx="4176713" cy="622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</a:rPr>
              <a:t>Подведём итоги:</a:t>
            </a:r>
          </a:p>
        </p:txBody>
      </p:sp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611188" y="1916113"/>
            <a:ext cx="6913562" cy="3673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Я вспомнил(а)...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Я узнал(а)...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Я научился(лась)...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Для меня было трудно...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Было интересно...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Мне показалось скучным...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Своей работой я...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979613" y="2781300"/>
            <a:ext cx="4968875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Определи технику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настя 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2879725" cy="193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маша белоч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60350"/>
            <a:ext cx="2122488" cy="309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25mi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20938"/>
            <a:ext cx="2957513" cy="214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22FyRD4bde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60350"/>
            <a:ext cx="2663825" cy="265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ilya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83125"/>
            <a:ext cx="1944687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5508625" y="3933825"/>
            <a:ext cx="1174750" cy="1485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настя 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2879725" cy="193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маша белоч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60350"/>
            <a:ext cx="2122488" cy="309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25mi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20938"/>
            <a:ext cx="2957513" cy="214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22FyRD4bde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60350"/>
            <a:ext cx="2663825" cy="265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lya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83125"/>
            <a:ext cx="1944687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4284663" y="4581525"/>
            <a:ext cx="3671887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11768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565400"/>
            <a:ext cx="2339975" cy="233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etskaya_podelka_317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29000"/>
            <a:ext cx="3168650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kurdyuko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652963"/>
            <a:ext cx="2719388" cy="191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mak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700213"/>
            <a:ext cx="27432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1187450" y="1052513"/>
            <a:ext cx="863600" cy="12969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1768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708275"/>
            <a:ext cx="2339975" cy="233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etskaya_podelka_317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29000"/>
            <a:ext cx="3168650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urdyuko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652963"/>
            <a:ext cx="2719388" cy="191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mak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341438"/>
            <a:ext cx="25273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95288" y="1700213"/>
            <a:ext cx="3168650" cy="5762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мозаика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gn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2808287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миша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484313"/>
            <a:ext cx="3168650" cy="20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G_0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365625"/>
            <a:ext cx="2735262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его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860800"/>
            <a:ext cx="2184400" cy="25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тимофей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076700"/>
            <a:ext cx="2997200" cy="214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WordArt 9"/>
          <p:cNvSpPr>
            <a:spLocks noChangeArrowheads="1" noChangeShapeType="1" noTextEdit="1"/>
          </p:cNvSpPr>
          <p:nvPr/>
        </p:nvSpPr>
        <p:spPr bwMode="auto">
          <a:xfrm>
            <a:off x="7451725" y="1341438"/>
            <a:ext cx="935038" cy="15128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gn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2808287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миша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484313"/>
            <a:ext cx="3168650" cy="20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G_0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365625"/>
            <a:ext cx="2735262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его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860800"/>
            <a:ext cx="2184400" cy="25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тимофей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076700"/>
            <a:ext cx="2997200" cy="214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2195513" y="476250"/>
            <a:ext cx="4826000" cy="576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844675"/>
            <a:ext cx="5905500" cy="472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3995738" y="404813"/>
            <a:ext cx="622300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97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Comic Sans MS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 Кирякина</dc:creator>
  <cp:lastModifiedBy>Наталия Кирякина</cp:lastModifiedBy>
  <cp:revision>6</cp:revision>
  <dcterms:created xsi:type="dcterms:W3CDTF">2016-03-24T18:32:55Z</dcterms:created>
  <dcterms:modified xsi:type="dcterms:W3CDTF">2017-03-18T15:03:24Z</dcterms:modified>
</cp:coreProperties>
</file>